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6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73" r:id="rId4"/>
    <p:sldId id="275" r:id="rId5"/>
    <p:sldId id="272" r:id="rId6"/>
    <p:sldId id="267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Fernandez" initials="CF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7" autoAdjust="0"/>
    <p:restoredTop sz="90240" autoAdjust="0"/>
  </p:normalViewPr>
  <p:slideViewPr>
    <p:cSldViewPr snapToGrid="0" snapToObjects="1">
      <p:cViewPr varScale="1">
        <p:scale>
          <a:sx n="80" d="100"/>
          <a:sy n="80" d="100"/>
        </p:scale>
        <p:origin x="151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CF97A2-C2B4-8B4E-8289-C1048CAA49DB}" type="doc">
      <dgm:prSet loTypeId="urn:microsoft.com/office/officeart/2005/8/layout/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5CA789B-3221-2844-9D61-FDC48FBE11C9}">
      <dgm:prSet custT="1"/>
      <dgm:spPr/>
      <dgm:t>
        <a:bodyPr/>
        <a:lstStyle/>
        <a:p>
          <a:pPr rtl="0"/>
          <a:r>
            <a:rPr lang="fr-FR" sz="900" b="1" i="0" dirty="0" smtClean="0">
              <a:latin typeface="Calibri"/>
              <a:cs typeface="Calibri"/>
            </a:rPr>
            <a:t>1</a:t>
          </a:r>
        </a:p>
        <a:p>
          <a:pPr rtl="0"/>
          <a:r>
            <a:rPr lang="fr-FR" sz="900" b="1" i="0" dirty="0" smtClean="0">
              <a:latin typeface="Calibri"/>
              <a:cs typeface="Calibri"/>
            </a:rPr>
            <a:t>Préambule et consignes</a:t>
          </a:r>
          <a:endParaRPr lang="fr-FR" sz="900" b="1" i="0" dirty="0">
            <a:latin typeface="Calibri"/>
            <a:cs typeface="Calibri"/>
          </a:endParaRPr>
        </a:p>
      </dgm:t>
    </dgm:pt>
    <dgm:pt modelId="{371A67BD-856C-7848-A42E-AFD05262C844}" type="parTrans" cxnId="{20DA921C-4823-5243-953A-11C774C90ABC}">
      <dgm:prSet/>
      <dgm:spPr/>
      <dgm:t>
        <a:bodyPr/>
        <a:lstStyle/>
        <a:p>
          <a:endParaRPr lang="fr-FR"/>
        </a:p>
      </dgm:t>
    </dgm:pt>
    <dgm:pt modelId="{BE8F4BE6-176D-0847-81D5-CF4933F0197B}" type="sibTrans" cxnId="{20DA921C-4823-5243-953A-11C774C90ABC}">
      <dgm:prSet custT="1"/>
      <dgm:spPr/>
      <dgm:t>
        <a:bodyPr/>
        <a:lstStyle/>
        <a:p>
          <a:endParaRPr lang="fr-FR" sz="900" b="1" i="0">
            <a:latin typeface="Calibri"/>
            <a:cs typeface="Calibri"/>
          </a:endParaRPr>
        </a:p>
      </dgm:t>
    </dgm:pt>
    <dgm:pt modelId="{A9158E9F-DBB5-5940-9BB7-7E745271D4C1}">
      <dgm:prSet custT="1"/>
      <dgm:spPr/>
      <dgm:t>
        <a:bodyPr/>
        <a:lstStyle/>
        <a:p>
          <a:pPr rtl="0"/>
          <a:r>
            <a:rPr lang="fr-FR" sz="900" b="1" i="0" dirty="0" smtClean="0">
              <a:latin typeface="Calibri"/>
              <a:cs typeface="Calibri"/>
            </a:rPr>
            <a:t>2</a:t>
          </a:r>
        </a:p>
        <a:p>
          <a:pPr rtl="0"/>
          <a:r>
            <a:rPr lang="fr-FR" sz="900" b="1" i="0" dirty="0" smtClean="0">
              <a:latin typeface="Calibri"/>
              <a:cs typeface="Calibri"/>
            </a:rPr>
            <a:t>Remplir la fiche d’informations</a:t>
          </a:r>
          <a:endParaRPr lang="fr-FR" sz="900" b="1" i="0" dirty="0">
            <a:latin typeface="Calibri"/>
            <a:cs typeface="Calibri"/>
          </a:endParaRPr>
        </a:p>
      </dgm:t>
    </dgm:pt>
    <dgm:pt modelId="{FED669F4-2E74-8549-91F7-43CB6F88C66D}" type="parTrans" cxnId="{A329B530-BC47-CA4A-A1E8-C3DB66F27C9F}">
      <dgm:prSet/>
      <dgm:spPr/>
      <dgm:t>
        <a:bodyPr/>
        <a:lstStyle/>
        <a:p>
          <a:endParaRPr lang="fr-FR"/>
        </a:p>
      </dgm:t>
    </dgm:pt>
    <dgm:pt modelId="{927BCDCE-4432-4140-8564-365FA77BF9C9}" type="sibTrans" cxnId="{A329B530-BC47-CA4A-A1E8-C3DB66F27C9F}">
      <dgm:prSet custT="1"/>
      <dgm:spPr/>
      <dgm:t>
        <a:bodyPr/>
        <a:lstStyle/>
        <a:p>
          <a:endParaRPr lang="fr-FR" sz="900" b="1" i="0">
            <a:latin typeface="Calibri"/>
            <a:cs typeface="Calibri"/>
          </a:endParaRPr>
        </a:p>
      </dgm:t>
    </dgm:pt>
    <dgm:pt modelId="{44C7E4E9-0995-734C-AE26-F0D4312B00DA}">
      <dgm:prSet custT="1"/>
      <dgm:spPr/>
      <dgm:t>
        <a:bodyPr/>
        <a:lstStyle/>
        <a:p>
          <a:pPr rtl="0"/>
          <a:r>
            <a:rPr lang="fr-FR" sz="900" b="1" i="0" dirty="0" smtClean="0">
              <a:latin typeface="Calibri"/>
              <a:cs typeface="Calibri"/>
            </a:rPr>
            <a:t>3</a:t>
          </a:r>
        </a:p>
        <a:p>
          <a:pPr rtl="0"/>
          <a:r>
            <a:rPr lang="fr-FR" sz="900" b="1" i="0" dirty="0" smtClean="0">
              <a:latin typeface="Calibri"/>
              <a:cs typeface="Calibri"/>
            </a:rPr>
            <a:t>Pré-test QCM n°1 (18 questions)</a:t>
          </a:r>
          <a:endParaRPr lang="fr-FR" sz="900" b="1" i="0" dirty="0">
            <a:latin typeface="Calibri"/>
            <a:cs typeface="Calibri"/>
          </a:endParaRPr>
        </a:p>
      </dgm:t>
    </dgm:pt>
    <dgm:pt modelId="{CE410DB1-BC04-2E47-B182-968C5E83CCC5}" type="parTrans" cxnId="{18DFA473-F2DB-F04D-8366-4D2C0722EBB7}">
      <dgm:prSet/>
      <dgm:spPr/>
      <dgm:t>
        <a:bodyPr/>
        <a:lstStyle/>
        <a:p>
          <a:endParaRPr lang="fr-FR"/>
        </a:p>
      </dgm:t>
    </dgm:pt>
    <dgm:pt modelId="{C7CE21EB-A20D-CD40-B5AA-7E9457F39600}" type="sibTrans" cxnId="{18DFA473-F2DB-F04D-8366-4D2C0722EBB7}">
      <dgm:prSet custT="1"/>
      <dgm:spPr/>
      <dgm:t>
        <a:bodyPr/>
        <a:lstStyle/>
        <a:p>
          <a:endParaRPr lang="fr-FR" sz="900" b="1" i="0">
            <a:latin typeface="Calibri"/>
            <a:cs typeface="Calibri"/>
          </a:endParaRPr>
        </a:p>
      </dgm:t>
    </dgm:pt>
    <dgm:pt modelId="{C450AB92-0A50-C445-935D-2E0BFDEAF680}">
      <dgm:prSet custT="1"/>
      <dgm:spPr/>
      <dgm:t>
        <a:bodyPr/>
        <a:lstStyle/>
        <a:p>
          <a:pPr rtl="0"/>
          <a:r>
            <a:rPr lang="fr-FR" sz="900" b="1" i="0" dirty="0" smtClean="0">
              <a:latin typeface="Calibri"/>
              <a:cs typeface="Calibri"/>
            </a:rPr>
            <a:t>4</a:t>
          </a:r>
        </a:p>
        <a:p>
          <a:pPr rtl="0"/>
          <a:r>
            <a:rPr lang="fr-FR" sz="900" b="1" i="0" dirty="0" smtClean="0">
              <a:latin typeface="Calibri"/>
              <a:cs typeface="Calibri"/>
            </a:rPr>
            <a:t>Navigation libre n°1 (25 minutes)</a:t>
          </a:r>
          <a:endParaRPr lang="fr-FR" sz="900" b="1" i="0" dirty="0">
            <a:latin typeface="Calibri"/>
            <a:cs typeface="Calibri"/>
          </a:endParaRPr>
        </a:p>
      </dgm:t>
    </dgm:pt>
    <dgm:pt modelId="{5ECCBCF8-3F75-ED45-80CE-BC60AED0D420}" type="parTrans" cxnId="{D062C484-6EE9-374B-9F18-D0AF925C901C}">
      <dgm:prSet/>
      <dgm:spPr/>
      <dgm:t>
        <a:bodyPr/>
        <a:lstStyle/>
        <a:p>
          <a:endParaRPr lang="fr-FR"/>
        </a:p>
      </dgm:t>
    </dgm:pt>
    <dgm:pt modelId="{C5395299-1735-7C43-A9CA-46A74A4BBD1B}" type="sibTrans" cxnId="{D062C484-6EE9-374B-9F18-D0AF925C901C}">
      <dgm:prSet custT="1"/>
      <dgm:spPr/>
      <dgm:t>
        <a:bodyPr/>
        <a:lstStyle/>
        <a:p>
          <a:endParaRPr lang="fr-FR" sz="900" b="1" i="0">
            <a:latin typeface="Calibri"/>
            <a:cs typeface="Calibri"/>
          </a:endParaRPr>
        </a:p>
      </dgm:t>
    </dgm:pt>
    <dgm:pt modelId="{F7FE2C3B-EDF0-D74A-B8EA-D52FCF5194C3}">
      <dgm:prSet custT="1"/>
      <dgm:spPr/>
      <dgm:t>
        <a:bodyPr/>
        <a:lstStyle/>
        <a:p>
          <a:pPr rtl="0"/>
          <a:r>
            <a:rPr lang="fr-FR" sz="900" b="1" i="0" dirty="0" smtClean="0">
              <a:latin typeface="Calibri"/>
              <a:cs typeface="Calibri"/>
            </a:rPr>
            <a:t>5</a:t>
          </a:r>
        </a:p>
        <a:p>
          <a:pPr rtl="0"/>
          <a:r>
            <a:rPr lang="fr-FR" sz="900" b="1" i="0" dirty="0" smtClean="0">
              <a:latin typeface="Calibri"/>
              <a:cs typeface="Calibri"/>
            </a:rPr>
            <a:t>Test de charge cognitive et de désorientation n°1</a:t>
          </a:r>
          <a:endParaRPr lang="fr-FR" sz="900" b="1" i="0" dirty="0">
            <a:latin typeface="Calibri"/>
            <a:cs typeface="Calibri"/>
          </a:endParaRPr>
        </a:p>
      </dgm:t>
    </dgm:pt>
    <dgm:pt modelId="{6A29C072-1B43-994B-8A7C-4EBF208CD8CA}" type="parTrans" cxnId="{7680E098-C635-D44C-B96D-A0AC36CD21C1}">
      <dgm:prSet/>
      <dgm:spPr/>
      <dgm:t>
        <a:bodyPr/>
        <a:lstStyle/>
        <a:p>
          <a:endParaRPr lang="fr-FR"/>
        </a:p>
      </dgm:t>
    </dgm:pt>
    <dgm:pt modelId="{77B6625E-935D-0E40-BC80-6E69A5E62386}" type="sibTrans" cxnId="{7680E098-C635-D44C-B96D-A0AC36CD21C1}">
      <dgm:prSet custT="1"/>
      <dgm:spPr/>
      <dgm:t>
        <a:bodyPr/>
        <a:lstStyle/>
        <a:p>
          <a:endParaRPr lang="fr-FR" sz="900" b="1" i="0">
            <a:latin typeface="Calibri"/>
            <a:cs typeface="Calibri"/>
          </a:endParaRPr>
        </a:p>
      </dgm:t>
    </dgm:pt>
    <dgm:pt modelId="{F2B94097-4A9E-F147-A0AD-9E55224085F7}">
      <dgm:prSet custT="1"/>
      <dgm:spPr/>
      <dgm:t>
        <a:bodyPr/>
        <a:lstStyle/>
        <a:p>
          <a:pPr rtl="0"/>
          <a:r>
            <a:rPr lang="fr-FR" sz="900" b="1" i="0" dirty="0" smtClean="0">
              <a:latin typeface="Calibri"/>
              <a:cs typeface="Calibri"/>
            </a:rPr>
            <a:t>6</a:t>
          </a:r>
        </a:p>
        <a:p>
          <a:pPr rtl="0"/>
          <a:r>
            <a:rPr lang="fr-FR" sz="900" b="1" i="0" dirty="0" smtClean="0">
              <a:latin typeface="Calibri"/>
              <a:cs typeface="Calibri"/>
            </a:rPr>
            <a:t>Navigation libre n°2 (25 minutes)</a:t>
          </a:r>
          <a:endParaRPr lang="fr-FR" sz="900" b="1" i="0" dirty="0">
            <a:latin typeface="Calibri"/>
            <a:cs typeface="Calibri"/>
          </a:endParaRPr>
        </a:p>
      </dgm:t>
    </dgm:pt>
    <dgm:pt modelId="{643898D9-9ABE-5C4B-AC1F-C04534817D0C}" type="parTrans" cxnId="{B1220F34-3442-F341-8776-30EB1882D604}">
      <dgm:prSet/>
      <dgm:spPr/>
      <dgm:t>
        <a:bodyPr/>
        <a:lstStyle/>
        <a:p>
          <a:endParaRPr lang="fr-FR"/>
        </a:p>
      </dgm:t>
    </dgm:pt>
    <dgm:pt modelId="{F4BBBC3B-30AF-D546-A097-8E823E241012}" type="sibTrans" cxnId="{B1220F34-3442-F341-8776-30EB1882D604}">
      <dgm:prSet custT="1"/>
      <dgm:spPr/>
      <dgm:t>
        <a:bodyPr/>
        <a:lstStyle/>
        <a:p>
          <a:endParaRPr lang="fr-FR" sz="900" b="1" i="0">
            <a:latin typeface="Calibri"/>
            <a:cs typeface="Calibri"/>
          </a:endParaRPr>
        </a:p>
      </dgm:t>
    </dgm:pt>
    <dgm:pt modelId="{E6D9C094-2781-3A4E-8993-E6D80B3CC397}">
      <dgm:prSet custT="1"/>
      <dgm:spPr/>
      <dgm:t>
        <a:bodyPr/>
        <a:lstStyle/>
        <a:p>
          <a:pPr rtl="0"/>
          <a:r>
            <a:rPr lang="fr-FR" sz="900" b="1" i="0" dirty="0" smtClean="0">
              <a:latin typeface="Calibri"/>
              <a:cs typeface="Calibri"/>
            </a:rPr>
            <a:t>7</a:t>
          </a:r>
        </a:p>
        <a:p>
          <a:pPr rtl="0"/>
          <a:r>
            <a:rPr lang="fr-FR" sz="900" b="1" i="0" dirty="0" smtClean="0">
              <a:latin typeface="Calibri"/>
              <a:cs typeface="Calibri"/>
            </a:rPr>
            <a:t>Test de charge cognitive et de désorientation n°2</a:t>
          </a:r>
          <a:endParaRPr lang="fr-FR" sz="900" b="1" i="0" dirty="0">
            <a:latin typeface="Calibri"/>
            <a:cs typeface="Calibri"/>
          </a:endParaRPr>
        </a:p>
      </dgm:t>
    </dgm:pt>
    <dgm:pt modelId="{E3885256-4C83-2548-8AAB-767F12E79CE3}" type="parTrans" cxnId="{587ADB4B-AB95-854C-9DEF-142A764FB59A}">
      <dgm:prSet/>
      <dgm:spPr/>
      <dgm:t>
        <a:bodyPr/>
        <a:lstStyle/>
        <a:p>
          <a:endParaRPr lang="fr-FR"/>
        </a:p>
      </dgm:t>
    </dgm:pt>
    <dgm:pt modelId="{0ECE7CCA-B133-5D4F-A337-63E84D2BD34A}" type="sibTrans" cxnId="{587ADB4B-AB95-854C-9DEF-142A764FB59A}">
      <dgm:prSet custT="1"/>
      <dgm:spPr/>
      <dgm:t>
        <a:bodyPr/>
        <a:lstStyle/>
        <a:p>
          <a:endParaRPr lang="fr-FR" sz="900" b="1" i="0">
            <a:latin typeface="Calibri"/>
            <a:cs typeface="Calibri"/>
          </a:endParaRPr>
        </a:p>
      </dgm:t>
    </dgm:pt>
    <dgm:pt modelId="{1BA06D24-B8EA-EE4C-B9A7-A0C0ECA0C2FA}">
      <dgm:prSet custT="1"/>
      <dgm:spPr/>
      <dgm:t>
        <a:bodyPr/>
        <a:lstStyle/>
        <a:p>
          <a:pPr rtl="0"/>
          <a:r>
            <a:rPr lang="fr-FR" sz="900" b="1" i="0" dirty="0" smtClean="0">
              <a:latin typeface="Calibri"/>
              <a:cs typeface="Calibri"/>
            </a:rPr>
            <a:t>8</a:t>
          </a:r>
        </a:p>
        <a:p>
          <a:pPr rtl="0"/>
          <a:r>
            <a:rPr lang="fr-FR" sz="900" b="1" i="0" dirty="0" smtClean="0">
              <a:latin typeface="Calibri"/>
              <a:cs typeface="Calibri"/>
            </a:rPr>
            <a:t>Post-test QCM n°2 (18 questions)</a:t>
          </a:r>
          <a:endParaRPr lang="fr-FR" sz="900" b="1" i="0" dirty="0">
            <a:latin typeface="Calibri"/>
            <a:cs typeface="Calibri"/>
          </a:endParaRPr>
        </a:p>
      </dgm:t>
    </dgm:pt>
    <dgm:pt modelId="{B87C9837-9842-CD47-8F92-FE09540A4C89}" type="parTrans" cxnId="{42AB2226-02FA-284C-9E6D-720BE0655BF5}">
      <dgm:prSet/>
      <dgm:spPr/>
      <dgm:t>
        <a:bodyPr/>
        <a:lstStyle/>
        <a:p>
          <a:endParaRPr lang="fr-FR"/>
        </a:p>
      </dgm:t>
    </dgm:pt>
    <dgm:pt modelId="{1618E362-DAAB-4144-A31A-0AE37D5898F0}" type="sibTrans" cxnId="{42AB2226-02FA-284C-9E6D-720BE0655BF5}">
      <dgm:prSet custT="1"/>
      <dgm:spPr/>
      <dgm:t>
        <a:bodyPr/>
        <a:lstStyle/>
        <a:p>
          <a:endParaRPr lang="fr-FR" sz="900" b="1" i="0">
            <a:latin typeface="Calibri"/>
            <a:cs typeface="Calibri"/>
          </a:endParaRPr>
        </a:p>
      </dgm:t>
    </dgm:pt>
    <dgm:pt modelId="{6EC219A2-EE0C-8541-8493-C486D9FF3F97}">
      <dgm:prSet custT="1"/>
      <dgm:spPr/>
      <dgm:t>
        <a:bodyPr/>
        <a:lstStyle/>
        <a:p>
          <a:pPr rtl="0"/>
          <a:r>
            <a:rPr lang="fr-FR" sz="900" b="1" i="0" dirty="0" smtClean="0">
              <a:latin typeface="Calibri"/>
              <a:cs typeface="Calibri"/>
            </a:rPr>
            <a:t>9</a:t>
          </a:r>
        </a:p>
        <a:p>
          <a:pPr rtl="0"/>
          <a:r>
            <a:rPr lang="fr-FR" sz="900" b="1" i="0" dirty="0" smtClean="0">
              <a:latin typeface="Calibri"/>
              <a:cs typeface="Calibri"/>
            </a:rPr>
            <a:t>Remplir la fiche de remarques</a:t>
          </a:r>
          <a:endParaRPr lang="fr-FR" sz="900" b="1" i="0" dirty="0">
            <a:latin typeface="Calibri"/>
            <a:cs typeface="Calibri"/>
          </a:endParaRPr>
        </a:p>
      </dgm:t>
    </dgm:pt>
    <dgm:pt modelId="{9FF905F4-6035-DC4A-BA61-48D0251A4758}" type="parTrans" cxnId="{76B745F6-C676-8C43-A05D-D375BAF5D8D6}">
      <dgm:prSet/>
      <dgm:spPr/>
      <dgm:t>
        <a:bodyPr/>
        <a:lstStyle/>
        <a:p>
          <a:endParaRPr lang="fr-FR"/>
        </a:p>
      </dgm:t>
    </dgm:pt>
    <dgm:pt modelId="{BAB0E6F4-97BC-3A4F-8E4A-1E395347D187}" type="sibTrans" cxnId="{76B745F6-C676-8C43-A05D-D375BAF5D8D6}">
      <dgm:prSet custT="1"/>
      <dgm:spPr/>
      <dgm:t>
        <a:bodyPr/>
        <a:lstStyle/>
        <a:p>
          <a:endParaRPr lang="fr-FR" sz="900" b="1" i="0">
            <a:latin typeface="Calibri"/>
            <a:cs typeface="Calibri"/>
          </a:endParaRPr>
        </a:p>
      </dgm:t>
    </dgm:pt>
    <dgm:pt modelId="{D5ACFB4F-C426-9C4A-928F-86F0A44E9E77}">
      <dgm:prSet custT="1"/>
      <dgm:spPr/>
      <dgm:t>
        <a:bodyPr/>
        <a:lstStyle/>
        <a:p>
          <a:pPr rtl="0"/>
          <a:r>
            <a:rPr lang="fr-FR" sz="900" b="1" i="0" dirty="0" smtClean="0">
              <a:latin typeface="Calibri"/>
              <a:cs typeface="Calibri"/>
            </a:rPr>
            <a:t>10</a:t>
          </a:r>
        </a:p>
        <a:p>
          <a:pPr rtl="0"/>
          <a:r>
            <a:rPr lang="fr-FR" sz="900" b="1" i="0" dirty="0" smtClean="0">
              <a:latin typeface="Calibri"/>
              <a:cs typeface="Calibri"/>
            </a:rPr>
            <a:t>Envoyer l’ensemble des documents</a:t>
          </a:r>
          <a:endParaRPr lang="fr-FR" sz="900" b="1" i="0" dirty="0">
            <a:latin typeface="Calibri"/>
            <a:cs typeface="Calibri"/>
          </a:endParaRPr>
        </a:p>
      </dgm:t>
    </dgm:pt>
    <dgm:pt modelId="{3FB71193-7441-7741-A17E-7597755B9DFA}" type="parTrans" cxnId="{BB4AF646-7528-874B-AE79-26C620F9B22E}">
      <dgm:prSet/>
      <dgm:spPr/>
      <dgm:t>
        <a:bodyPr/>
        <a:lstStyle/>
        <a:p>
          <a:endParaRPr lang="fr-FR"/>
        </a:p>
      </dgm:t>
    </dgm:pt>
    <dgm:pt modelId="{96001DE3-E29B-914A-8AFB-33BD1C101BA7}" type="sibTrans" cxnId="{BB4AF646-7528-874B-AE79-26C620F9B22E}">
      <dgm:prSet/>
      <dgm:spPr/>
      <dgm:t>
        <a:bodyPr/>
        <a:lstStyle/>
        <a:p>
          <a:endParaRPr lang="fr-FR"/>
        </a:p>
      </dgm:t>
    </dgm:pt>
    <dgm:pt modelId="{14A4A063-0DC2-404D-8DEA-12732728A35D}" type="pres">
      <dgm:prSet presAssocID="{45CF97A2-C2B4-8B4E-8289-C1048CAA49DB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4FB0023-3B5E-FA4B-8694-D8FF57FA73B7}" type="pres">
      <dgm:prSet presAssocID="{85CA789B-3221-2844-9D61-FDC48FBE11C9}" presName="node" presStyleLbl="node1" presStyleIdx="0" presStyleCnt="10" custScaleX="1135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65FC65A-3565-D54C-AA92-BD7217D6D708}" type="pres">
      <dgm:prSet presAssocID="{BE8F4BE6-176D-0847-81D5-CF4933F0197B}" presName="sibTrans" presStyleLbl="sibTrans2D1" presStyleIdx="0" presStyleCnt="9" custScaleX="113499"/>
      <dgm:spPr/>
      <dgm:t>
        <a:bodyPr/>
        <a:lstStyle/>
        <a:p>
          <a:endParaRPr lang="fr-FR"/>
        </a:p>
      </dgm:t>
    </dgm:pt>
    <dgm:pt modelId="{2310D9D2-8C93-A14F-841E-0C08419F21CE}" type="pres">
      <dgm:prSet presAssocID="{BE8F4BE6-176D-0847-81D5-CF4933F0197B}" presName="connectorText" presStyleLbl="sibTrans2D1" presStyleIdx="0" presStyleCnt="9"/>
      <dgm:spPr/>
      <dgm:t>
        <a:bodyPr/>
        <a:lstStyle/>
        <a:p>
          <a:endParaRPr lang="fr-FR"/>
        </a:p>
      </dgm:t>
    </dgm:pt>
    <dgm:pt modelId="{CA1F644D-9632-234C-99EB-E2D65266DC0C}" type="pres">
      <dgm:prSet presAssocID="{A9158E9F-DBB5-5940-9BB7-7E745271D4C1}" presName="node" presStyleLbl="node1" presStyleIdx="1" presStyleCnt="10" custScaleX="1135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D5EC89B-6D0B-C841-BF59-CF0989D4F8FD}" type="pres">
      <dgm:prSet presAssocID="{927BCDCE-4432-4140-8564-365FA77BF9C9}" presName="sibTrans" presStyleLbl="sibTrans2D1" presStyleIdx="1" presStyleCnt="9" custScaleX="113499"/>
      <dgm:spPr/>
      <dgm:t>
        <a:bodyPr/>
        <a:lstStyle/>
        <a:p>
          <a:endParaRPr lang="fr-FR"/>
        </a:p>
      </dgm:t>
    </dgm:pt>
    <dgm:pt modelId="{C7C148AF-9965-B448-8D34-C2ADE3CB0224}" type="pres">
      <dgm:prSet presAssocID="{927BCDCE-4432-4140-8564-365FA77BF9C9}" presName="connectorText" presStyleLbl="sibTrans2D1" presStyleIdx="1" presStyleCnt="9"/>
      <dgm:spPr/>
      <dgm:t>
        <a:bodyPr/>
        <a:lstStyle/>
        <a:p>
          <a:endParaRPr lang="fr-FR"/>
        </a:p>
      </dgm:t>
    </dgm:pt>
    <dgm:pt modelId="{ACD42861-C649-C34A-A31E-172F3CDA8027}" type="pres">
      <dgm:prSet presAssocID="{44C7E4E9-0995-734C-AE26-F0D4312B00DA}" presName="node" presStyleLbl="node1" presStyleIdx="2" presStyleCnt="10" custScaleX="113500" custLinFactNeighborY="-457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BB5444-853B-534D-A973-3D691DF6661E}" type="pres">
      <dgm:prSet presAssocID="{C7CE21EB-A20D-CD40-B5AA-7E9457F39600}" presName="sibTrans" presStyleLbl="sibTrans2D1" presStyleIdx="2" presStyleCnt="9" custScaleX="113500"/>
      <dgm:spPr/>
      <dgm:t>
        <a:bodyPr/>
        <a:lstStyle/>
        <a:p>
          <a:endParaRPr lang="fr-FR"/>
        </a:p>
      </dgm:t>
    </dgm:pt>
    <dgm:pt modelId="{42C674C9-8AE4-AA45-BE53-329D3727D9E1}" type="pres">
      <dgm:prSet presAssocID="{C7CE21EB-A20D-CD40-B5AA-7E9457F39600}" presName="connectorText" presStyleLbl="sibTrans2D1" presStyleIdx="2" presStyleCnt="9"/>
      <dgm:spPr/>
      <dgm:t>
        <a:bodyPr/>
        <a:lstStyle/>
        <a:p>
          <a:endParaRPr lang="fr-FR"/>
        </a:p>
      </dgm:t>
    </dgm:pt>
    <dgm:pt modelId="{6DD0876A-9BE5-7647-8F57-C9ADBA664907}" type="pres">
      <dgm:prSet presAssocID="{C450AB92-0A50-C445-935D-2E0BFDEAF680}" presName="node" presStyleLbl="node1" presStyleIdx="3" presStyleCnt="10" custScaleX="1135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9433EC-DF16-514D-9913-71BA5EC48D3E}" type="pres">
      <dgm:prSet presAssocID="{C5395299-1735-7C43-A9CA-46A74A4BBD1B}" presName="sibTrans" presStyleLbl="sibTrans2D1" presStyleIdx="3" presStyleCnt="9" custScaleX="113499"/>
      <dgm:spPr/>
      <dgm:t>
        <a:bodyPr/>
        <a:lstStyle/>
        <a:p>
          <a:endParaRPr lang="fr-FR"/>
        </a:p>
      </dgm:t>
    </dgm:pt>
    <dgm:pt modelId="{7944B03A-6D34-BE44-86E2-C3C99671EFE6}" type="pres">
      <dgm:prSet presAssocID="{C5395299-1735-7C43-A9CA-46A74A4BBD1B}" presName="connectorText" presStyleLbl="sibTrans2D1" presStyleIdx="3" presStyleCnt="9"/>
      <dgm:spPr/>
      <dgm:t>
        <a:bodyPr/>
        <a:lstStyle/>
        <a:p>
          <a:endParaRPr lang="fr-FR"/>
        </a:p>
      </dgm:t>
    </dgm:pt>
    <dgm:pt modelId="{97FBD1BC-A9F3-A84D-AAF4-90BDA132CC7D}" type="pres">
      <dgm:prSet presAssocID="{F7FE2C3B-EDF0-D74A-B8EA-D52FCF5194C3}" presName="node" presStyleLbl="node1" presStyleIdx="4" presStyleCnt="10" custScaleX="1135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F61A10-968B-3543-B494-26403EC46A26}" type="pres">
      <dgm:prSet presAssocID="{77B6625E-935D-0E40-BC80-6E69A5E62386}" presName="sibTrans" presStyleLbl="sibTrans2D1" presStyleIdx="4" presStyleCnt="9" custScaleX="113499"/>
      <dgm:spPr/>
      <dgm:t>
        <a:bodyPr/>
        <a:lstStyle/>
        <a:p>
          <a:endParaRPr lang="fr-FR"/>
        </a:p>
      </dgm:t>
    </dgm:pt>
    <dgm:pt modelId="{79A5CE20-3813-7B4C-8469-A7DFF3254954}" type="pres">
      <dgm:prSet presAssocID="{77B6625E-935D-0E40-BC80-6E69A5E62386}" presName="connectorText" presStyleLbl="sibTrans2D1" presStyleIdx="4" presStyleCnt="9"/>
      <dgm:spPr/>
      <dgm:t>
        <a:bodyPr/>
        <a:lstStyle/>
        <a:p>
          <a:endParaRPr lang="fr-FR"/>
        </a:p>
      </dgm:t>
    </dgm:pt>
    <dgm:pt modelId="{8C10FBDD-69DF-C64D-B167-F7F3F878A651}" type="pres">
      <dgm:prSet presAssocID="{F2B94097-4A9E-F147-A0AD-9E55224085F7}" presName="node" presStyleLbl="node1" presStyleIdx="5" presStyleCnt="10" custScaleX="1135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B8426F3-C140-624D-A192-6924A820137E}" type="pres">
      <dgm:prSet presAssocID="{F4BBBC3B-30AF-D546-A097-8E823E241012}" presName="sibTrans" presStyleLbl="sibTrans2D1" presStyleIdx="5" presStyleCnt="9" custScaleX="113499"/>
      <dgm:spPr/>
      <dgm:t>
        <a:bodyPr/>
        <a:lstStyle/>
        <a:p>
          <a:endParaRPr lang="fr-FR"/>
        </a:p>
      </dgm:t>
    </dgm:pt>
    <dgm:pt modelId="{AB2F1B94-5D22-D14D-8026-944F3E5FBDF7}" type="pres">
      <dgm:prSet presAssocID="{F4BBBC3B-30AF-D546-A097-8E823E241012}" presName="connectorText" presStyleLbl="sibTrans2D1" presStyleIdx="5" presStyleCnt="9"/>
      <dgm:spPr/>
      <dgm:t>
        <a:bodyPr/>
        <a:lstStyle/>
        <a:p>
          <a:endParaRPr lang="fr-FR"/>
        </a:p>
      </dgm:t>
    </dgm:pt>
    <dgm:pt modelId="{8E4D0129-0D56-6749-932C-1C757C6B177F}" type="pres">
      <dgm:prSet presAssocID="{E6D9C094-2781-3A4E-8993-E6D80B3CC397}" presName="node" presStyleLbl="node1" presStyleIdx="6" presStyleCnt="10" custScaleX="1135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E05A608-087B-414E-BBDC-70271449B070}" type="pres">
      <dgm:prSet presAssocID="{0ECE7CCA-B133-5D4F-A337-63E84D2BD34A}" presName="sibTrans" presStyleLbl="sibTrans2D1" presStyleIdx="6" presStyleCnt="9" custScaleX="113499"/>
      <dgm:spPr/>
      <dgm:t>
        <a:bodyPr/>
        <a:lstStyle/>
        <a:p>
          <a:endParaRPr lang="fr-FR"/>
        </a:p>
      </dgm:t>
    </dgm:pt>
    <dgm:pt modelId="{98D1D02C-4051-C64E-9141-F73296D4E25F}" type="pres">
      <dgm:prSet presAssocID="{0ECE7CCA-B133-5D4F-A337-63E84D2BD34A}" presName="connectorText" presStyleLbl="sibTrans2D1" presStyleIdx="6" presStyleCnt="9"/>
      <dgm:spPr/>
      <dgm:t>
        <a:bodyPr/>
        <a:lstStyle/>
        <a:p>
          <a:endParaRPr lang="fr-FR"/>
        </a:p>
      </dgm:t>
    </dgm:pt>
    <dgm:pt modelId="{2C786E65-4DC1-6341-AEE0-B4BA3D5373E4}" type="pres">
      <dgm:prSet presAssocID="{1BA06D24-B8EA-EE4C-B9A7-A0C0ECA0C2FA}" presName="node" presStyleLbl="node1" presStyleIdx="7" presStyleCnt="10" custScaleX="1135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7B31B00-04F8-0D42-8A12-B3E3559CE3FA}" type="pres">
      <dgm:prSet presAssocID="{1618E362-DAAB-4144-A31A-0AE37D5898F0}" presName="sibTrans" presStyleLbl="sibTrans2D1" presStyleIdx="7" presStyleCnt="9" custScaleX="113499"/>
      <dgm:spPr/>
      <dgm:t>
        <a:bodyPr/>
        <a:lstStyle/>
        <a:p>
          <a:endParaRPr lang="fr-FR"/>
        </a:p>
      </dgm:t>
    </dgm:pt>
    <dgm:pt modelId="{5947C018-3D80-464F-84A7-B8DBF0A05CFD}" type="pres">
      <dgm:prSet presAssocID="{1618E362-DAAB-4144-A31A-0AE37D5898F0}" presName="connectorText" presStyleLbl="sibTrans2D1" presStyleIdx="7" presStyleCnt="9"/>
      <dgm:spPr/>
      <dgm:t>
        <a:bodyPr/>
        <a:lstStyle/>
        <a:p>
          <a:endParaRPr lang="fr-FR"/>
        </a:p>
      </dgm:t>
    </dgm:pt>
    <dgm:pt modelId="{99D17DDB-20EE-5741-9B1F-BDBDE4252B1D}" type="pres">
      <dgm:prSet presAssocID="{6EC219A2-EE0C-8541-8493-C486D9FF3F97}" presName="node" presStyleLbl="node1" presStyleIdx="8" presStyleCnt="10" custScaleX="1135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72F570-60ED-C441-BD06-673B06056B0F}" type="pres">
      <dgm:prSet presAssocID="{BAB0E6F4-97BC-3A4F-8E4A-1E395347D187}" presName="sibTrans" presStyleLbl="sibTrans2D1" presStyleIdx="8" presStyleCnt="9" custScaleX="113499"/>
      <dgm:spPr/>
      <dgm:t>
        <a:bodyPr/>
        <a:lstStyle/>
        <a:p>
          <a:endParaRPr lang="fr-FR"/>
        </a:p>
      </dgm:t>
    </dgm:pt>
    <dgm:pt modelId="{901DC8EC-7102-3E4E-8CEB-B8CC9E6DC352}" type="pres">
      <dgm:prSet presAssocID="{BAB0E6F4-97BC-3A4F-8E4A-1E395347D187}" presName="connectorText" presStyleLbl="sibTrans2D1" presStyleIdx="8" presStyleCnt="9"/>
      <dgm:spPr/>
      <dgm:t>
        <a:bodyPr/>
        <a:lstStyle/>
        <a:p>
          <a:endParaRPr lang="fr-FR"/>
        </a:p>
      </dgm:t>
    </dgm:pt>
    <dgm:pt modelId="{304328D0-5DEC-264B-ABAC-4C4C29A53780}" type="pres">
      <dgm:prSet presAssocID="{D5ACFB4F-C426-9C4A-928F-86F0A44E9E77}" presName="node" presStyleLbl="node1" presStyleIdx="9" presStyleCnt="10" custScaleX="1135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61BA924-0DF6-AC45-8AF3-1BF93C5B0C65}" type="presOf" srcId="{77B6625E-935D-0E40-BC80-6E69A5E62386}" destId="{79A5CE20-3813-7B4C-8469-A7DFF3254954}" srcOrd="1" destOrd="0" presId="urn:microsoft.com/office/officeart/2005/8/layout/process2"/>
    <dgm:cxn modelId="{110A9FBA-DE43-5148-8284-B1EC34E084CB}" type="presOf" srcId="{F7FE2C3B-EDF0-D74A-B8EA-D52FCF5194C3}" destId="{97FBD1BC-A9F3-A84D-AAF4-90BDA132CC7D}" srcOrd="0" destOrd="0" presId="urn:microsoft.com/office/officeart/2005/8/layout/process2"/>
    <dgm:cxn modelId="{7680E098-C635-D44C-B96D-A0AC36CD21C1}" srcId="{45CF97A2-C2B4-8B4E-8289-C1048CAA49DB}" destId="{F7FE2C3B-EDF0-D74A-B8EA-D52FCF5194C3}" srcOrd="4" destOrd="0" parTransId="{6A29C072-1B43-994B-8A7C-4EBF208CD8CA}" sibTransId="{77B6625E-935D-0E40-BC80-6E69A5E62386}"/>
    <dgm:cxn modelId="{BB4AF646-7528-874B-AE79-26C620F9B22E}" srcId="{45CF97A2-C2B4-8B4E-8289-C1048CAA49DB}" destId="{D5ACFB4F-C426-9C4A-928F-86F0A44E9E77}" srcOrd="9" destOrd="0" parTransId="{3FB71193-7441-7741-A17E-7597755B9DFA}" sibTransId="{96001DE3-E29B-914A-8AFB-33BD1C101BA7}"/>
    <dgm:cxn modelId="{3376DDD8-002C-054A-B424-EAF27FE65F27}" type="presOf" srcId="{F2B94097-4A9E-F147-A0AD-9E55224085F7}" destId="{8C10FBDD-69DF-C64D-B167-F7F3F878A651}" srcOrd="0" destOrd="0" presId="urn:microsoft.com/office/officeart/2005/8/layout/process2"/>
    <dgm:cxn modelId="{5E3416A9-7EE3-A640-ACDC-23709744458E}" type="presOf" srcId="{927BCDCE-4432-4140-8564-365FA77BF9C9}" destId="{C7C148AF-9965-B448-8D34-C2ADE3CB0224}" srcOrd="1" destOrd="0" presId="urn:microsoft.com/office/officeart/2005/8/layout/process2"/>
    <dgm:cxn modelId="{587ADB4B-AB95-854C-9DEF-142A764FB59A}" srcId="{45CF97A2-C2B4-8B4E-8289-C1048CAA49DB}" destId="{E6D9C094-2781-3A4E-8993-E6D80B3CC397}" srcOrd="6" destOrd="0" parTransId="{E3885256-4C83-2548-8AAB-767F12E79CE3}" sibTransId="{0ECE7CCA-B133-5D4F-A337-63E84D2BD34A}"/>
    <dgm:cxn modelId="{B5455341-54B8-4A47-8139-A46F12B40884}" type="presOf" srcId="{0ECE7CCA-B133-5D4F-A337-63E84D2BD34A}" destId="{98D1D02C-4051-C64E-9141-F73296D4E25F}" srcOrd="1" destOrd="0" presId="urn:microsoft.com/office/officeart/2005/8/layout/process2"/>
    <dgm:cxn modelId="{DF0D3B02-6A03-5C42-BCF5-685E098674D1}" type="presOf" srcId="{E6D9C094-2781-3A4E-8993-E6D80B3CC397}" destId="{8E4D0129-0D56-6749-932C-1C757C6B177F}" srcOrd="0" destOrd="0" presId="urn:microsoft.com/office/officeart/2005/8/layout/process2"/>
    <dgm:cxn modelId="{BF0358B1-5480-BD40-88BF-34747F87A157}" type="presOf" srcId="{C7CE21EB-A20D-CD40-B5AA-7E9457F39600}" destId="{42C674C9-8AE4-AA45-BE53-329D3727D9E1}" srcOrd="1" destOrd="0" presId="urn:microsoft.com/office/officeart/2005/8/layout/process2"/>
    <dgm:cxn modelId="{56607A23-580F-4C49-8AD8-AD6E80FFDE40}" type="presOf" srcId="{927BCDCE-4432-4140-8564-365FA77BF9C9}" destId="{2D5EC89B-6D0B-C841-BF59-CF0989D4F8FD}" srcOrd="0" destOrd="0" presId="urn:microsoft.com/office/officeart/2005/8/layout/process2"/>
    <dgm:cxn modelId="{19A9EC14-5304-074D-96EB-426D22468340}" type="presOf" srcId="{C450AB92-0A50-C445-935D-2E0BFDEAF680}" destId="{6DD0876A-9BE5-7647-8F57-C9ADBA664907}" srcOrd="0" destOrd="0" presId="urn:microsoft.com/office/officeart/2005/8/layout/process2"/>
    <dgm:cxn modelId="{96BE21F7-E0D3-4446-B029-10E7E16C48E1}" type="presOf" srcId="{F4BBBC3B-30AF-D546-A097-8E823E241012}" destId="{6B8426F3-C140-624D-A192-6924A820137E}" srcOrd="0" destOrd="0" presId="urn:microsoft.com/office/officeart/2005/8/layout/process2"/>
    <dgm:cxn modelId="{F94F9DCC-C322-AB4C-A43D-3BB6316C3F9F}" type="presOf" srcId="{0ECE7CCA-B133-5D4F-A337-63E84D2BD34A}" destId="{0E05A608-087B-414E-BBDC-70271449B070}" srcOrd="0" destOrd="0" presId="urn:microsoft.com/office/officeart/2005/8/layout/process2"/>
    <dgm:cxn modelId="{D062C484-6EE9-374B-9F18-D0AF925C901C}" srcId="{45CF97A2-C2B4-8B4E-8289-C1048CAA49DB}" destId="{C450AB92-0A50-C445-935D-2E0BFDEAF680}" srcOrd="3" destOrd="0" parTransId="{5ECCBCF8-3F75-ED45-80CE-BC60AED0D420}" sibTransId="{C5395299-1735-7C43-A9CA-46A74A4BBD1B}"/>
    <dgm:cxn modelId="{849F5D8A-FF1B-A34A-9A3C-915547BE29D8}" type="presOf" srcId="{6EC219A2-EE0C-8541-8493-C486D9FF3F97}" destId="{99D17DDB-20EE-5741-9B1F-BDBDE4252B1D}" srcOrd="0" destOrd="0" presId="urn:microsoft.com/office/officeart/2005/8/layout/process2"/>
    <dgm:cxn modelId="{E06299A9-CFA3-BA4E-9AC8-EE0991C4BF45}" type="presOf" srcId="{77B6625E-935D-0E40-BC80-6E69A5E62386}" destId="{B8F61A10-968B-3543-B494-26403EC46A26}" srcOrd="0" destOrd="0" presId="urn:microsoft.com/office/officeart/2005/8/layout/process2"/>
    <dgm:cxn modelId="{3624C87D-E807-AD4E-B3C2-D9D27F65EDEA}" type="presOf" srcId="{A9158E9F-DBB5-5940-9BB7-7E745271D4C1}" destId="{CA1F644D-9632-234C-99EB-E2D65266DC0C}" srcOrd="0" destOrd="0" presId="urn:microsoft.com/office/officeart/2005/8/layout/process2"/>
    <dgm:cxn modelId="{A329B530-BC47-CA4A-A1E8-C3DB66F27C9F}" srcId="{45CF97A2-C2B4-8B4E-8289-C1048CAA49DB}" destId="{A9158E9F-DBB5-5940-9BB7-7E745271D4C1}" srcOrd="1" destOrd="0" parTransId="{FED669F4-2E74-8549-91F7-43CB6F88C66D}" sibTransId="{927BCDCE-4432-4140-8564-365FA77BF9C9}"/>
    <dgm:cxn modelId="{25F69BCA-B981-7B4C-A490-C27D0D20C836}" type="presOf" srcId="{BE8F4BE6-176D-0847-81D5-CF4933F0197B}" destId="{865FC65A-3565-D54C-AA92-BD7217D6D708}" srcOrd="0" destOrd="0" presId="urn:microsoft.com/office/officeart/2005/8/layout/process2"/>
    <dgm:cxn modelId="{2B75BC12-C4DF-E24A-84C5-F9F17F3B75F9}" type="presOf" srcId="{1618E362-DAAB-4144-A31A-0AE37D5898F0}" destId="{F7B31B00-04F8-0D42-8A12-B3E3559CE3FA}" srcOrd="0" destOrd="0" presId="urn:microsoft.com/office/officeart/2005/8/layout/process2"/>
    <dgm:cxn modelId="{500017A9-532E-9845-B5CE-6EF6435DA2F1}" type="presOf" srcId="{F4BBBC3B-30AF-D546-A097-8E823E241012}" destId="{AB2F1B94-5D22-D14D-8026-944F3E5FBDF7}" srcOrd="1" destOrd="0" presId="urn:microsoft.com/office/officeart/2005/8/layout/process2"/>
    <dgm:cxn modelId="{880FD690-3966-1141-BC2A-8BD3179A427B}" type="presOf" srcId="{85CA789B-3221-2844-9D61-FDC48FBE11C9}" destId="{C4FB0023-3B5E-FA4B-8694-D8FF57FA73B7}" srcOrd="0" destOrd="0" presId="urn:microsoft.com/office/officeart/2005/8/layout/process2"/>
    <dgm:cxn modelId="{C12E0206-1408-3E46-8DD8-B5A8A41F622B}" type="presOf" srcId="{C5395299-1735-7C43-A9CA-46A74A4BBD1B}" destId="{7944B03A-6D34-BE44-86E2-C3C99671EFE6}" srcOrd="1" destOrd="0" presId="urn:microsoft.com/office/officeart/2005/8/layout/process2"/>
    <dgm:cxn modelId="{1A0DEBFC-EEAB-8247-9916-568B093463C2}" type="presOf" srcId="{45CF97A2-C2B4-8B4E-8289-C1048CAA49DB}" destId="{14A4A063-0DC2-404D-8DEA-12732728A35D}" srcOrd="0" destOrd="0" presId="urn:microsoft.com/office/officeart/2005/8/layout/process2"/>
    <dgm:cxn modelId="{20DA921C-4823-5243-953A-11C774C90ABC}" srcId="{45CF97A2-C2B4-8B4E-8289-C1048CAA49DB}" destId="{85CA789B-3221-2844-9D61-FDC48FBE11C9}" srcOrd="0" destOrd="0" parTransId="{371A67BD-856C-7848-A42E-AFD05262C844}" sibTransId="{BE8F4BE6-176D-0847-81D5-CF4933F0197B}"/>
    <dgm:cxn modelId="{60CA8342-295A-7C4F-9920-A3E5AA8478BC}" type="presOf" srcId="{44C7E4E9-0995-734C-AE26-F0D4312B00DA}" destId="{ACD42861-C649-C34A-A31E-172F3CDA8027}" srcOrd="0" destOrd="0" presId="urn:microsoft.com/office/officeart/2005/8/layout/process2"/>
    <dgm:cxn modelId="{B1220F34-3442-F341-8776-30EB1882D604}" srcId="{45CF97A2-C2B4-8B4E-8289-C1048CAA49DB}" destId="{F2B94097-4A9E-F147-A0AD-9E55224085F7}" srcOrd="5" destOrd="0" parTransId="{643898D9-9ABE-5C4B-AC1F-C04534817D0C}" sibTransId="{F4BBBC3B-30AF-D546-A097-8E823E241012}"/>
    <dgm:cxn modelId="{18DFA473-F2DB-F04D-8366-4D2C0722EBB7}" srcId="{45CF97A2-C2B4-8B4E-8289-C1048CAA49DB}" destId="{44C7E4E9-0995-734C-AE26-F0D4312B00DA}" srcOrd="2" destOrd="0" parTransId="{CE410DB1-BC04-2E47-B182-968C5E83CCC5}" sibTransId="{C7CE21EB-A20D-CD40-B5AA-7E9457F39600}"/>
    <dgm:cxn modelId="{27F9CE58-CD49-A94B-A76A-AED429BC752C}" type="presOf" srcId="{C7CE21EB-A20D-CD40-B5AA-7E9457F39600}" destId="{09BB5444-853B-534D-A973-3D691DF6661E}" srcOrd="0" destOrd="0" presId="urn:microsoft.com/office/officeart/2005/8/layout/process2"/>
    <dgm:cxn modelId="{EE37E9B4-08E7-D74C-A5AB-9B553456A8BC}" type="presOf" srcId="{C5395299-1735-7C43-A9CA-46A74A4BBD1B}" destId="{B79433EC-DF16-514D-9913-71BA5EC48D3E}" srcOrd="0" destOrd="0" presId="urn:microsoft.com/office/officeart/2005/8/layout/process2"/>
    <dgm:cxn modelId="{3D5739DA-45F3-4544-A870-59758DBD6F87}" type="presOf" srcId="{BAB0E6F4-97BC-3A4F-8E4A-1E395347D187}" destId="{A072F570-60ED-C441-BD06-673B06056B0F}" srcOrd="0" destOrd="0" presId="urn:microsoft.com/office/officeart/2005/8/layout/process2"/>
    <dgm:cxn modelId="{5BBAF4EA-8FB0-6540-9C40-A1D13DBBB32C}" type="presOf" srcId="{BE8F4BE6-176D-0847-81D5-CF4933F0197B}" destId="{2310D9D2-8C93-A14F-841E-0C08419F21CE}" srcOrd="1" destOrd="0" presId="urn:microsoft.com/office/officeart/2005/8/layout/process2"/>
    <dgm:cxn modelId="{23647BA3-D7BC-D249-95BB-F1D553D127A1}" type="presOf" srcId="{1BA06D24-B8EA-EE4C-B9A7-A0C0ECA0C2FA}" destId="{2C786E65-4DC1-6341-AEE0-B4BA3D5373E4}" srcOrd="0" destOrd="0" presId="urn:microsoft.com/office/officeart/2005/8/layout/process2"/>
    <dgm:cxn modelId="{76B745F6-C676-8C43-A05D-D375BAF5D8D6}" srcId="{45CF97A2-C2B4-8B4E-8289-C1048CAA49DB}" destId="{6EC219A2-EE0C-8541-8493-C486D9FF3F97}" srcOrd="8" destOrd="0" parTransId="{9FF905F4-6035-DC4A-BA61-48D0251A4758}" sibTransId="{BAB0E6F4-97BC-3A4F-8E4A-1E395347D187}"/>
    <dgm:cxn modelId="{4340ED81-B712-C840-A60D-A3F76CC78319}" type="presOf" srcId="{BAB0E6F4-97BC-3A4F-8E4A-1E395347D187}" destId="{901DC8EC-7102-3E4E-8CEB-B8CC9E6DC352}" srcOrd="1" destOrd="0" presId="urn:microsoft.com/office/officeart/2005/8/layout/process2"/>
    <dgm:cxn modelId="{E994C7DD-5B17-F648-B72A-DAB8E5110084}" type="presOf" srcId="{1618E362-DAAB-4144-A31A-0AE37D5898F0}" destId="{5947C018-3D80-464F-84A7-B8DBF0A05CFD}" srcOrd="1" destOrd="0" presId="urn:microsoft.com/office/officeart/2005/8/layout/process2"/>
    <dgm:cxn modelId="{42AB2226-02FA-284C-9E6D-720BE0655BF5}" srcId="{45CF97A2-C2B4-8B4E-8289-C1048CAA49DB}" destId="{1BA06D24-B8EA-EE4C-B9A7-A0C0ECA0C2FA}" srcOrd="7" destOrd="0" parTransId="{B87C9837-9842-CD47-8F92-FE09540A4C89}" sibTransId="{1618E362-DAAB-4144-A31A-0AE37D5898F0}"/>
    <dgm:cxn modelId="{EE111B85-9FD3-D341-B708-A384E09232D6}" type="presOf" srcId="{D5ACFB4F-C426-9C4A-928F-86F0A44E9E77}" destId="{304328D0-5DEC-264B-ABAC-4C4C29A53780}" srcOrd="0" destOrd="0" presId="urn:microsoft.com/office/officeart/2005/8/layout/process2"/>
    <dgm:cxn modelId="{7523F1DE-647E-A94B-8449-63308E156D9B}" type="presParOf" srcId="{14A4A063-0DC2-404D-8DEA-12732728A35D}" destId="{C4FB0023-3B5E-FA4B-8694-D8FF57FA73B7}" srcOrd="0" destOrd="0" presId="urn:microsoft.com/office/officeart/2005/8/layout/process2"/>
    <dgm:cxn modelId="{67F4B16D-2623-EA41-9C7F-CC9B86F91176}" type="presParOf" srcId="{14A4A063-0DC2-404D-8DEA-12732728A35D}" destId="{865FC65A-3565-D54C-AA92-BD7217D6D708}" srcOrd="1" destOrd="0" presId="urn:microsoft.com/office/officeart/2005/8/layout/process2"/>
    <dgm:cxn modelId="{1B69D1F7-DD2D-6647-BDE2-6F37780B4874}" type="presParOf" srcId="{865FC65A-3565-D54C-AA92-BD7217D6D708}" destId="{2310D9D2-8C93-A14F-841E-0C08419F21CE}" srcOrd="0" destOrd="0" presId="urn:microsoft.com/office/officeart/2005/8/layout/process2"/>
    <dgm:cxn modelId="{499C5AF1-6B15-674E-B770-D643971C129A}" type="presParOf" srcId="{14A4A063-0DC2-404D-8DEA-12732728A35D}" destId="{CA1F644D-9632-234C-99EB-E2D65266DC0C}" srcOrd="2" destOrd="0" presId="urn:microsoft.com/office/officeart/2005/8/layout/process2"/>
    <dgm:cxn modelId="{AF8C1C47-3ECA-8548-89D7-4A7001BD2650}" type="presParOf" srcId="{14A4A063-0DC2-404D-8DEA-12732728A35D}" destId="{2D5EC89B-6D0B-C841-BF59-CF0989D4F8FD}" srcOrd="3" destOrd="0" presId="urn:microsoft.com/office/officeart/2005/8/layout/process2"/>
    <dgm:cxn modelId="{74EA9A5D-56E9-7D45-9BFF-697A18BC3086}" type="presParOf" srcId="{2D5EC89B-6D0B-C841-BF59-CF0989D4F8FD}" destId="{C7C148AF-9965-B448-8D34-C2ADE3CB0224}" srcOrd="0" destOrd="0" presId="urn:microsoft.com/office/officeart/2005/8/layout/process2"/>
    <dgm:cxn modelId="{9F03F680-14ED-144D-87A1-0042ECD004A0}" type="presParOf" srcId="{14A4A063-0DC2-404D-8DEA-12732728A35D}" destId="{ACD42861-C649-C34A-A31E-172F3CDA8027}" srcOrd="4" destOrd="0" presId="urn:microsoft.com/office/officeart/2005/8/layout/process2"/>
    <dgm:cxn modelId="{22BD9832-95EE-9D42-B622-EB443D617780}" type="presParOf" srcId="{14A4A063-0DC2-404D-8DEA-12732728A35D}" destId="{09BB5444-853B-534D-A973-3D691DF6661E}" srcOrd="5" destOrd="0" presId="urn:microsoft.com/office/officeart/2005/8/layout/process2"/>
    <dgm:cxn modelId="{8D75EE9A-F28C-3348-AECB-6E2D7C2F3613}" type="presParOf" srcId="{09BB5444-853B-534D-A973-3D691DF6661E}" destId="{42C674C9-8AE4-AA45-BE53-329D3727D9E1}" srcOrd="0" destOrd="0" presId="urn:microsoft.com/office/officeart/2005/8/layout/process2"/>
    <dgm:cxn modelId="{DB94AB62-315F-BC43-A5F8-C117335A53DC}" type="presParOf" srcId="{14A4A063-0DC2-404D-8DEA-12732728A35D}" destId="{6DD0876A-9BE5-7647-8F57-C9ADBA664907}" srcOrd="6" destOrd="0" presId="urn:microsoft.com/office/officeart/2005/8/layout/process2"/>
    <dgm:cxn modelId="{42BA7BE5-D568-BB46-8095-7E1C08ED3695}" type="presParOf" srcId="{14A4A063-0DC2-404D-8DEA-12732728A35D}" destId="{B79433EC-DF16-514D-9913-71BA5EC48D3E}" srcOrd="7" destOrd="0" presId="urn:microsoft.com/office/officeart/2005/8/layout/process2"/>
    <dgm:cxn modelId="{B78E59EC-3FAE-1C46-904C-E0384798B891}" type="presParOf" srcId="{B79433EC-DF16-514D-9913-71BA5EC48D3E}" destId="{7944B03A-6D34-BE44-86E2-C3C99671EFE6}" srcOrd="0" destOrd="0" presId="urn:microsoft.com/office/officeart/2005/8/layout/process2"/>
    <dgm:cxn modelId="{E309F073-304E-9145-9264-464986CF6FA3}" type="presParOf" srcId="{14A4A063-0DC2-404D-8DEA-12732728A35D}" destId="{97FBD1BC-A9F3-A84D-AAF4-90BDA132CC7D}" srcOrd="8" destOrd="0" presId="urn:microsoft.com/office/officeart/2005/8/layout/process2"/>
    <dgm:cxn modelId="{37F9AE00-14D3-9647-9AAF-85F758AB9AEF}" type="presParOf" srcId="{14A4A063-0DC2-404D-8DEA-12732728A35D}" destId="{B8F61A10-968B-3543-B494-26403EC46A26}" srcOrd="9" destOrd="0" presId="urn:microsoft.com/office/officeart/2005/8/layout/process2"/>
    <dgm:cxn modelId="{8F6AA6A8-FF61-BE47-AF99-1E4F18F4C407}" type="presParOf" srcId="{B8F61A10-968B-3543-B494-26403EC46A26}" destId="{79A5CE20-3813-7B4C-8469-A7DFF3254954}" srcOrd="0" destOrd="0" presId="urn:microsoft.com/office/officeart/2005/8/layout/process2"/>
    <dgm:cxn modelId="{C9C75E05-C0C6-4F4E-B3BE-4121D7EF2F8C}" type="presParOf" srcId="{14A4A063-0DC2-404D-8DEA-12732728A35D}" destId="{8C10FBDD-69DF-C64D-B167-F7F3F878A651}" srcOrd="10" destOrd="0" presId="urn:microsoft.com/office/officeart/2005/8/layout/process2"/>
    <dgm:cxn modelId="{C1D9C64A-AA4C-1843-810D-99DF6387E16D}" type="presParOf" srcId="{14A4A063-0DC2-404D-8DEA-12732728A35D}" destId="{6B8426F3-C140-624D-A192-6924A820137E}" srcOrd="11" destOrd="0" presId="urn:microsoft.com/office/officeart/2005/8/layout/process2"/>
    <dgm:cxn modelId="{A9212F90-F436-D34B-BE43-FE3E2844F1BD}" type="presParOf" srcId="{6B8426F3-C140-624D-A192-6924A820137E}" destId="{AB2F1B94-5D22-D14D-8026-944F3E5FBDF7}" srcOrd="0" destOrd="0" presId="urn:microsoft.com/office/officeart/2005/8/layout/process2"/>
    <dgm:cxn modelId="{278E1BD4-4259-D743-A29B-668063EB337C}" type="presParOf" srcId="{14A4A063-0DC2-404D-8DEA-12732728A35D}" destId="{8E4D0129-0D56-6749-932C-1C757C6B177F}" srcOrd="12" destOrd="0" presId="urn:microsoft.com/office/officeart/2005/8/layout/process2"/>
    <dgm:cxn modelId="{8E9FB8BF-9F03-F940-AD09-2E048A4E92F7}" type="presParOf" srcId="{14A4A063-0DC2-404D-8DEA-12732728A35D}" destId="{0E05A608-087B-414E-BBDC-70271449B070}" srcOrd="13" destOrd="0" presId="urn:microsoft.com/office/officeart/2005/8/layout/process2"/>
    <dgm:cxn modelId="{5C555C81-7B15-5F43-8652-0A9B56BD3D20}" type="presParOf" srcId="{0E05A608-087B-414E-BBDC-70271449B070}" destId="{98D1D02C-4051-C64E-9141-F73296D4E25F}" srcOrd="0" destOrd="0" presId="urn:microsoft.com/office/officeart/2005/8/layout/process2"/>
    <dgm:cxn modelId="{E65B5A93-2F22-9645-91B9-25D37D30446C}" type="presParOf" srcId="{14A4A063-0DC2-404D-8DEA-12732728A35D}" destId="{2C786E65-4DC1-6341-AEE0-B4BA3D5373E4}" srcOrd="14" destOrd="0" presId="urn:microsoft.com/office/officeart/2005/8/layout/process2"/>
    <dgm:cxn modelId="{5C6515B6-FE76-0C40-A6D8-7E6F01B94888}" type="presParOf" srcId="{14A4A063-0DC2-404D-8DEA-12732728A35D}" destId="{F7B31B00-04F8-0D42-8A12-B3E3559CE3FA}" srcOrd="15" destOrd="0" presId="urn:microsoft.com/office/officeart/2005/8/layout/process2"/>
    <dgm:cxn modelId="{EF4F43A3-A8D8-7440-961A-24E6CEF35A2D}" type="presParOf" srcId="{F7B31B00-04F8-0D42-8A12-B3E3559CE3FA}" destId="{5947C018-3D80-464F-84A7-B8DBF0A05CFD}" srcOrd="0" destOrd="0" presId="urn:microsoft.com/office/officeart/2005/8/layout/process2"/>
    <dgm:cxn modelId="{AE9E31A4-AFF8-6147-B0E3-1E4CE6C599D5}" type="presParOf" srcId="{14A4A063-0DC2-404D-8DEA-12732728A35D}" destId="{99D17DDB-20EE-5741-9B1F-BDBDE4252B1D}" srcOrd="16" destOrd="0" presId="urn:microsoft.com/office/officeart/2005/8/layout/process2"/>
    <dgm:cxn modelId="{8695E651-FC92-4942-A98A-FB3CC0FEC226}" type="presParOf" srcId="{14A4A063-0DC2-404D-8DEA-12732728A35D}" destId="{A072F570-60ED-C441-BD06-673B06056B0F}" srcOrd="17" destOrd="0" presId="urn:microsoft.com/office/officeart/2005/8/layout/process2"/>
    <dgm:cxn modelId="{9558787C-D6FB-F949-914E-4C4EFB9B76F7}" type="presParOf" srcId="{A072F570-60ED-C441-BD06-673B06056B0F}" destId="{901DC8EC-7102-3E4E-8CEB-B8CC9E6DC352}" srcOrd="0" destOrd="0" presId="urn:microsoft.com/office/officeart/2005/8/layout/process2"/>
    <dgm:cxn modelId="{AA0C54A8-9311-C24B-93F8-2D2E83410540}" type="presParOf" srcId="{14A4A063-0DC2-404D-8DEA-12732728A35D}" destId="{304328D0-5DEC-264B-ABAC-4C4C29A53780}" srcOrd="1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BF21E-A913-6941-9A43-EC61F383A1EC}" type="datetimeFigureOut">
              <a:rPr lang="fr-FR" smtClean="0"/>
              <a:t>21/07/2014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497E7-297D-7548-A12F-9867387866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5843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AD497-4C74-4642-A503-C86385AE5096}" type="datetimeFigureOut">
              <a:rPr lang="fr-FR" smtClean="0"/>
              <a:t>21/07/2014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47ED6-5793-445C-B8BE-475408D7BD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275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Sigles GFR INRA I2M CEMEF….</a:t>
            </a:r>
          </a:p>
          <a:p>
            <a:r>
              <a:rPr lang="fr-FR" dirty="0" smtClean="0"/>
              <a:t>Mention des auteurs</a:t>
            </a:r>
            <a:r>
              <a:rPr lang="fr-FR" baseline="0" dirty="0" smtClean="0"/>
              <a:t> = nous 5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47ED6-5793-445C-B8BE-475408D7BD2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0271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Sigles idem dia #1</a:t>
            </a:r>
          </a:p>
          <a:p>
            <a:r>
              <a:rPr lang="fr-FR" dirty="0" smtClean="0"/>
              <a:t>Les résultats pourraient faire l’objet d’un poster, au moins au congrès du GFR</a:t>
            </a:r>
          </a:p>
          <a:p>
            <a:r>
              <a:rPr lang="fr-FR" smtClean="0"/>
              <a:t>Par CL, GDV, CF, AN, RV.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47ED6-5793-445C-B8BE-475408D7BD2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27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93659C-9EE5-274D-93EB-B68E9120454B}" type="datetime1">
              <a:rPr lang="fr-FR" smtClean="0"/>
              <a:t>21/07/2014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AC6EF-69A0-0147-98D4-3485EDBA2E2D}" type="datetime1">
              <a:rPr lang="fr-FR" smtClean="0"/>
              <a:t>21/07/2014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30E17A-13A5-414C-929C-118B98CF9C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C008E-FF17-B248-84D7-B0799861B1E8}" type="datetime1">
              <a:rPr lang="fr-FR" smtClean="0"/>
              <a:t>21/07/2014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30E17A-13A5-414C-929C-118B98CF9C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7B946E-F430-E741-A806-6BE930A1CD7D}" type="datetime1">
              <a:rPr lang="fr-FR" smtClean="0"/>
              <a:t>21/07/2014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30E17A-13A5-414C-929C-118B98CF9C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D4E2F9-752B-D247-910A-7ACAD01D6C13}" type="datetime1">
              <a:rPr lang="fr-FR" smtClean="0"/>
              <a:t>21/07/2014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7B6938-A13F-2C42-9951-4B5777285592}" type="datetime1">
              <a:rPr lang="fr-FR" smtClean="0"/>
              <a:t>21/07/2014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30E17A-13A5-414C-929C-118B98CF9C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71E146-AEC0-2343-A37F-C75A97964FD9}" type="datetime1">
              <a:rPr lang="fr-FR" smtClean="0"/>
              <a:t>21/07/2014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30E17A-13A5-414C-929C-118B98CF9C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693DE-8E02-2143-A6F4-FDFE983D78E7}" type="datetime1">
              <a:rPr lang="fr-FR" smtClean="0"/>
              <a:t>21/07/2014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30E17A-13A5-414C-929C-118B98CF9C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9C59EB-DDE6-EA40-8BFB-6A6DDA1F6D45}" type="datetime1">
              <a:rPr lang="fr-FR" smtClean="0"/>
              <a:t>21/07/2014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30E17A-13A5-414C-929C-118B98CF9C8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03DFC4-B78B-6549-9749-FC919E7766AD}" type="datetime1">
              <a:rPr lang="fr-FR" smtClean="0"/>
              <a:t>21/07/2014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30E17A-13A5-414C-929C-118B98CF9C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93AAD-E8B8-9F48-8602-74580E31E02F}" type="datetime1">
              <a:rPr lang="fr-FR" smtClean="0"/>
              <a:t>21/07/2014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30E17A-13A5-414C-929C-118B98CF9C8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9" name="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801AB14-C96B-3E44-985D-4E950693D8CC}" type="datetime1">
              <a:rPr lang="fr-FR" smtClean="0"/>
              <a:t>21/07/2014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330E17A-13A5-414C-929C-118B98CF9C85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orentin.laithier@ensc.fr" TargetMode="External"/><Relationship Id="rId2" Type="http://schemas.openxmlformats.org/officeDocument/2006/relationships/hyperlink" Target="mailto:guy.della-valle@nantes.inra.f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rudy.valette@mines-paristech.fr" TargetMode="External"/><Relationship Id="rId4" Type="http://schemas.openxmlformats.org/officeDocument/2006/relationships/hyperlink" Target="mailto:Christophe.fernandez@inra.bordeaux.fr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147.210.201.248/Rheologi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rudy.valette@mines-paristech.fr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guy.della-valle@nantes.inra.f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10" Type="http://schemas.openxmlformats.org/officeDocument/2006/relationships/hyperlink" Target="mailto:corentin.laithier@ensc.fr" TargetMode="External"/><Relationship Id="rId4" Type="http://schemas.openxmlformats.org/officeDocument/2006/relationships/image" Target="../media/image3.jpg"/><Relationship Id="rId9" Type="http://schemas.openxmlformats.org/officeDocument/2006/relationships/hyperlink" Target="mailto:Christophe.fernandez@inra.bordeaux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Protocole de test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Evaluation d’un livre de connaissances en rhéologie</a:t>
            </a:r>
            <a:endParaRPr lang="fr-FR" dirty="0"/>
          </a:p>
        </p:txBody>
      </p:sp>
      <p:pic>
        <p:nvPicPr>
          <p:cNvPr id="4" name="Image 3" descr="Logo_INRA_2013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108" y="2629573"/>
            <a:ext cx="2143607" cy="888966"/>
          </a:xfrm>
          <a:prstGeom prst="rect">
            <a:avLst/>
          </a:prstGeom>
        </p:spPr>
      </p:pic>
      <p:pic>
        <p:nvPicPr>
          <p:cNvPr id="5" name="Image 4" descr="Logo_I2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335" y="2629573"/>
            <a:ext cx="1925767" cy="973091"/>
          </a:xfrm>
          <a:prstGeom prst="rect">
            <a:avLst/>
          </a:prstGeom>
        </p:spPr>
      </p:pic>
      <p:pic>
        <p:nvPicPr>
          <p:cNvPr id="6" name="Image 5" descr="Logo_cemef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720" y="2663364"/>
            <a:ext cx="1828545" cy="855175"/>
          </a:xfrm>
          <a:prstGeom prst="rect">
            <a:avLst/>
          </a:prstGeom>
        </p:spPr>
      </p:pic>
      <p:pic>
        <p:nvPicPr>
          <p:cNvPr id="8" name="Image 7" descr="110962_logoGF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62" y="2629573"/>
            <a:ext cx="914403" cy="118872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544980" y="4102537"/>
            <a:ext cx="23963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Auteurs :</a:t>
            </a:r>
          </a:p>
          <a:p>
            <a:endParaRPr lang="fr-FR" dirty="0" smtClean="0"/>
          </a:p>
          <a:p>
            <a:r>
              <a:rPr lang="fr-FR" dirty="0" smtClean="0"/>
              <a:t>Guy </a:t>
            </a:r>
            <a:r>
              <a:rPr lang="fr-FR" dirty="0" err="1" smtClean="0"/>
              <a:t>Della</a:t>
            </a:r>
            <a:r>
              <a:rPr lang="fr-FR" dirty="0" smtClean="0"/>
              <a:t> Valle</a:t>
            </a:r>
          </a:p>
          <a:p>
            <a:r>
              <a:rPr lang="fr-FR" dirty="0" smtClean="0"/>
              <a:t>Rudy Valette</a:t>
            </a:r>
          </a:p>
          <a:p>
            <a:r>
              <a:rPr lang="fr-FR" dirty="0" smtClean="0"/>
              <a:t>Amadou </a:t>
            </a:r>
            <a:r>
              <a:rPr lang="fr-FR" dirty="0" err="1" smtClean="0"/>
              <a:t>Ndiaye</a:t>
            </a:r>
            <a:endParaRPr lang="fr-FR" dirty="0" smtClean="0"/>
          </a:p>
          <a:p>
            <a:r>
              <a:rPr lang="fr-FR" dirty="0" smtClean="0"/>
              <a:t>Christophe Fernandez</a:t>
            </a:r>
          </a:p>
          <a:p>
            <a:r>
              <a:rPr lang="fr-FR" dirty="0" smtClean="0"/>
              <a:t>Corentin Laithier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2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Préambules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5608" y="1221026"/>
            <a:ext cx="7498080" cy="5483901"/>
          </a:xfrm>
        </p:spPr>
        <p:txBody>
          <a:bodyPr>
            <a:normAutofit fontScale="62500" lnSpcReduction="20000"/>
          </a:bodyPr>
          <a:lstStyle/>
          <a:p>
            <a:pPr marL="82296" indent="0">
              <a:lnSpc>
                <a:spcPct val="120000"/>
              </a:lnSpc>
              <a:buNone/>
            </a:pPr>
            <a:r>
              <a:rPr lang="fr-FR" sz="2800" b="1" dirty="0" smtClean="0">
                <a:latin typeface="Calibri"/>
                <a:cs typeface="Calibri"/>
              </a:rPr>
              <a:t>Matériel nécessaire</a:t>
            </a:r>
          </a:p>
          <a:p>
            <a:pPr lvl="1">
              <a:lnSpc>
                <a:spcPct val="120000"/>
              </a:lnSpc>
            </a:pPr>
            <a:r>
              <a:rPr lang="fr-FR" dirty="0" smtClean="0">
                <a:latin typeface="Calibri"/>
                <a:cs typeface="Calibri"/>
              </a:rPr>
              <a:t>Un navigateur Internet : Firefox (version&gt;=29.0), Chrome (version&gt;=30.0), Internet Explorer (</a:t>
            </a:r>
            <a:r>
              <a:rPr lang="fr-FR" dirty="0">
                <a:latin typeface="Calibri"/>
                <a:cs typeface="Calibri"/>
              </a:rPr>
              <a:t>version </a:t>
            </a:r>
            <a:r>
              <a:rPr lang="fr-FR" dirty="0" smtClean="0">
                <a:latin typeface="Calibri"/>
                <a:cs typeface="Calibri"/>
              </a:rPr>
              <a:t>&gt;= 10.0)</a:t>
            </a:r>
            <a:endParaRPr lang="fr-FR" dirty="0">
              <a:latin typeface="Calibri"/>
              <a:cs typeface="Calibri"/>
            </a:endParaRPr>
          </a:p>
          <a:p>
            <a:pPr lvl="1">
              <a:lnSpc>
                <a:spcPct val="120000"/>
              </a:lnSpc>
            </a:pPr>
            <a:r>
              <a:rPr lang="fr-FR" dirty="0" smtClean="0">
                <a:latin typeface="Calibri"/>
                <a:cs typeface="Calibri"/>
              </a:rPr>
              <a:t>Chronomètre (régler à 25 minutes pour chaque navigation libre)</a:t>
            </a:r>
          </a:p>
          <a:p>
            <a:pPr lvl="1">
              <a:lnSpc>
                <a:spcPct val="120000"/>
              </a:lnSpc>
            </a:pPr>
            <a:r>
              <a:rPr lang="fr-FR" dirty="0" smtClean="0">
                <a:latin typeface="Calibri"/>
                <a:cs typeface="Calibri"/>
              </a:rPr>
              <a:t>A imprimer avant les tests :</a:t>
            </a:r>
          </a:p>
          <a:p>
            <a:pPr lvl="2">
              <a:lnSpc>
                <a:spcPct val="120000"/>
              </a:lnSpc>
              <a:buClr>
                <a:schemeClr val="tx1"/>
              </a:buClr>
            </a:pPr>
            <a:r>
              <a:rPr lang="fr-FR" dirty="0" smtClean="0">
                <a:latin typeface="Calibri"/>
                <a:cs typeface="Calibri"/>
              </a:rPr>
              <a:t>1 fiche d’information </a:t>
            </a:r>
            <a:r>
              <a:rPr lang="fr-FR" dirty="0" smtClean="0">
                <a:latin typeface="Calibri"/>
                <a:cs typeface="Calibri"/>
                <a:sym typeface="Wingdings"/>
              </a:rPr>
              <a:t> </a:t>
            </a:r>
            <a:r>
              <a:rPr lang="fr-FR" dirty="0" err="1" smtClean="0">
                <a:latin typeface="Courier"/>
                <a:cs typeface="Courier"/>
              </a:rPr>
              <a:t>fiche_information.docx</a:t>
            </a:r>
            <a:endParaRPr lang="fr-FR" dirty="0" smtClean="0">
              <a:latin typeface="Courier"/>
              <a:cs typeface="Courier"/>
            </a:endParaRPr>
          </a:p>
          <a:p>
            <a:pPr lvl="2">
              <a:lnSpc>
                <a:spcPct val="120000"/>
              </a:lnSpc>
              <a:buClr>
                <a:schemeClr val="tx1"/>
              </a:buClr>
            </a:pPr>
            <a:r>
              <a:rPr lang="fr-FR" dirty="0" smtClean="0">
                <a:latin typeface="Calibri"/>
                <a:cs typeface="Calibri"/>
              </a:rPr>
              <a:t>Questionnaire à choix multiples n°1 et n°2 (identiques) </a:t>
            </a:r>
            <a:r>
              <a:rPr lang="fr-FR" dirty="0" smtClean="0">
                <a:latin typeface="Calibri"/>
                <a:cs typeface="Calibri"/>
                <a:sym typeface="Wingdings"/>
              </a:rPr>
              <a:t> </a:t>
            </a:r>
            <a:r>
              <a:rPr lang="fr-FR" dirty="0" smtClean="0">
                <a:latin typeface="Courier"/>
                <a:cs typeface="Courier"/>
              </a:rPr>
              <a:t>QCM_1.docx et QCM_2.docx</a:t>
            </a:r>
          </a:p>
          <a:p>
            <a:pPr lvl="2">
              <a:lnSpc>
                <a:spcPct val="120000"/>
              </a:lnSpc>
              <a:buClr>
                <a:schemeClr val="tx1"/>
              </a:buClr>
            </a:pPr>
            <a:r>
              <a:rPr lang="fr-FR" dirty="0" smtClean="0">
                <a:latin typeface="Calibri"/>
                <a:cs typeface="Calibri"/>
              </a:rPr>
              <a:t>Test de désorientation et de charge cognitive n°1 et n°2 (identiques) </a:t>
            </a:r>
            <a:r>
              <a:rPr lang="fr-FR" dirty="0" smtClean="0">
                <a:latin typeface="Calibri"/>
                <a:cs typeface="Calibri"/>
                <a:sym typeface="Wingdings"/>
              </a:rPr>
              <a:t> </a:t>
            </a:r>
            <a:r>
              <a:rPr lang="fr-FR" dirty="0" smtClean="0">
                <a:latin typeface="Courier"/>
                <a:cs typeface="Courier"/>
              </a:rPr>
              <a:t>test_1.docx et test_2.docx</a:t>
            </a:r>
          </a:p>
          <a:p>
            <a:pPr lvl="2">
              <a:lnSpc>
                <a:spcPct val="120000"/>
              </a:lnSpc>
              <a:buClr>
                <a:schemeClr val="tx1"/>
              </a:buClr>
            </a:pPr>
            <a:r>
              <a:rPr lang="fr-FR" dirty="0" smtClean="0">
                <a:latin typeface="Calibri"/>
                <a:cs typeface="Calibri"/>
              </a:rPr>
              <a:t>1 fiche de remarques </a:t>
            </a:r>
            <a:r>
              <a:rPr lang="fr-FR" dirty="0" smtClean="0">
                <a:latin typeface="Calibri"/>
                <a:cs typeface="Calibri"/>
                <a:sym typeface="Wingdings"/>
              </a:rPr>
              <a:t> </a:t>
            </a:r>
            <a:r>
              <a:rPr lang="fr-FR" dirty="0" err="1" smtClean="0">
                <a:latin typeface="Courier"/>
                <a:cs typeface="Courier"/>
              </a:rPr>
              <a:t>remarques.docx</a:t>
            </a:r>
            <a:endParaRPr lang="fr-FR" dirty="0" smtClean="0">
              <a:latin typeface="Courier"/>
              <a:cs typeface="Courier"/>
            </a:endParaRPr>
          </a:p>
          <a:p>
            <a:pPr lvl="2">
              <a:lnSpc>
                <a:spcPct val="120000"/>
              </a:lnSpc>
              <a:buClr>
                <a:schemeClr val="tx1"/>
              </a:buClr>
            </a:pPr>
            <a:endParaRPr lang="fr-FR" dirty="0">
              <a:latin typeface="Courier"/>
              <a:cs typeface="Courier"/>
            </a:endParaRPr>
          </a:p>
          <a:p>
            <a:pPr marL="88900" lvl="1" indent="0">
              <a:lnSpc>
                <a:spcPct val="120000"/>
              </a:lnSpc>
              <a:buClr>
                <a:schemeClr val="tx1"/>
              </a:buClr>
              <a:buNone/>
            </a:pPr>
            <a:r>
              <a:rPr lang="fr-FR" b="1" dirty="0" smtClean="0">
                <a:latin typeface="Calibri"/>
                <a:cs typeface="Calibri"/>
              </a:rPr>
              <a:t>Remarques</a:t>
            </a:r>
            <a:endParaRPr lang="fr-FR" b="1" dirty="0">
              <a:latin typeface="Calibri"/>
              <a:cs typeface="Calibri"/>
            </a:endParaRPr>
          </a:p>
          <a:p>
            <a:pPr lvl="1" algn="just">
              <a:lnSpc>
                <a:spcPct val="120000"/>
              </a:lnSpc>
            </a:pPr>
            <a:r>
              <a:rPr lang="fr-FR" dirty="0" smtClean="0">
                <a:latin typeface="Calibri"/>
                <a:cs typeface="Calibri"/>
              </a:rPr>
              <a:t>Aucune information n'est à fournir sur le format des cartes conceptuelles et des fiches de connaissances ; les tests permettent aussi d'évaluer l'adaptation des modes de représentation des connaissances à la compréhensibilité de ces dernières.</a:t>
            </a:r>
            <a:endParaRPr lang="fr-FR" dirty="0">
              <a:latin typeface="Calibri"/>
              <a:cs typeface="Calibri"/>
            </a:endParaRPr>
          </a:p>
          <a:p>
            <a:pPr lvl="2">
              <a:lnSpc>
                <a:spcPct val="120000"/>
              </a:lnSpc>
              <a:buClr>
                <a:schemeClr val="tx1"/>
              </a:buClr>
            </a:pPr>
            <a:endParaRPr lang="fr-FR" dirty="0" smtClean="0">
              <a:latin typeface="Courier"/>
              <a:cs typeface="Courier"/>
            </a:endParaRPr>
          </a:p>
          <a:p>
            <a:pPr>
              <a:lnSpc>
                <a:spcPct val="120000"/>
              </a:lnSpc>
            </a:pPr>
            <a:endParaRPr lang="fr-FR" dirty="0">
              <a:latin typeface="Calibri"/>
              <a:cs typeface="Calibri"/>
            </a:endParaRPr>
          </a:p>
          <a:p>
            <a:pPr>
              <a:lnSpc>
                <a:spcPct val="120000"/>
              </a:lnSpc>
            </a:pPr>
            <a:endParaRPr lang="fr-FR" dirty="0">
              <a:latin typeface="Calibri"/>
              <a:cs typeface="Calibri"/>
            </a:endParaRPr>
          </a:p>
          <a:p>
            <a:pPr marL="82296" indent="0">
              <a:lnSpc>
                <a:spcPct val="120000"/>
              </a:lnSpc>
              <a:buNone/>
            </a:pPr>
            <a:endParaRPr lang="fr-FR" dirty="0">
              <a:latin typeface="Calibri"/>
              <a:cs typeface="Calibri"/>
            </a:endParaRPr>
          </a:p>
          <a:p>
            <a:pPr marL="82296" indent="0">
              <a:lnSpc>
                <a:spcPct val="120000"/>
              </a:lnSpc>
              <a:buNone/>
            </a:pPr>
            <a:endParaRPr lang="fr-FR" dirty="0">
              <a:latin typeface="Calibri"/>
              <a:cs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0E17A-13A5-414C-929C-118B98CF9C8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04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Contacts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400931"/>
          </a:xfrm>
        </p:spPr>
        <p:txBody>
          <a:bodyPr>
            <a:spAutoFit/>
          </a:bodyPr>
          <a:lstStyle/>
          <a:p>
            <a:pPr algn="just"/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A la fin du test, envoyer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 les résultats 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avant 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le 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22 Août 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2014 </a:t>
            </a:r>
            <a:r>
              <a:rPr lang="fr-FR" sz="2000" dirty="0" smtClean="0">
                <a:latin typeface="Calibri"/>
                <a:cs typeface="Calibri"/>
              </a:rPr>
              <a:t>à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smtClean="0">
                <a:latin typeface="Calibri"/>
                <a:cs typeface="Calibri"/>
              </a:rPr>
              <a:t>: </a:t>
            </a:r>
          </a:p>
          <a:p>
            <a:pPr lvl="1">
              <a:tabLst>
                <a:tab pos="2598738" algn="l"/>
              </a:tabLst>
            </a:pPr>
            <a:r>
              <a:rPr lang="fr-FR" sz="1600" dirty="0">
                <a:latin typeface="Calibri"/>
                <a:cs typeface="Calibri"/>
              </a:rPr>
              <a:t>Guy </a:t>
            </a:r>
            <a:r>
              <a:rPr lang="fr-FR" sz="1600" dirty="0" err="1">
                <a:latin typeface="Calibri"/>
                <a:cs typeface="Calibri"/>
              </a:rPr>
              <a:t>Della</a:t>
            </a:r>
            <a:r>
              <a:rPr lang="fr-FR" sz="1600" dirty="0">
                <a:latin typeface="Calibri"/>
                <a:cs typeface="Calibri"/>
              </a:rPr>
              <a:t> </a:t>
            </a:r>
            <a:r>
              <a:rPr lang="fr-FR" sz="1600" dirty="0" smtClean="0">
                <a:latin typeface="Calibri"/>
                <a:cs typeface="Calibri"/>
              </a:rPr>
              <a:t>Valle	</a:t>
            </a:r>
            <a:r>
              <a:rPr lang="fr-FR" sz="1600" dirty="0" smtClean="0">
                <a:latin typeface="Calibri"/>
                <a:cs typeface="Calibri"/>
                <a:hlinkClick r:id="rId2"/>
              </a:rPr>
              <a:t>guy.della</a:t>
            </a:r>
            <a:r>
              <a:rPr lang="fr-FR" sz="1600" dirty="0">
                <a:latin typeface="Calibri"/>
                <a:cs typeface="Calibri"/>
                <a:hlinkClick r:id="rId2"/>
              </a:rPr>
              <a:t>-valle@nantes.inra.fr</a:t>
            </a:r>
            <a:endParaRPr lang="fr-FR" sz="1600" dirty="0">
              <a:latin typeface="Calibri"/>
              <a:cs typeface="Calibri"/>
            </a:endParaRPr>
          </a:p>
          <a:p>
            <a:pPr lvl="1">
              <a:tabLst>
                <a:tab pos="2598738" algn="l"/>
              </a:tabLst>
            </a:pPr>
            <a:r>
              <a:rPr lang="fr-FR" sz="1600" dirty="0" smtClean="0">
                <a:latin typeface="Calibri"/>
                <a:cs typeface="Calibri"/>
              </a:rPr>
              <a:t>Corentin </a:t>
            </a:r>
            <a:r>
              <a:rPr lang="fr-FR" sz="1600" dirty="0" err="1" smtClean="0">
                <a:latin typeface="Calibri"/>
                <a:cs typeface="Calibri"/>
              </a:rPr>
              <a:t>Laithier</a:t>
            </a:r>
            <a:r>
              <a:rPr lang="fr-FR" sz="1600" dirty="0" smtClean="0">
                <a:latin typeface="Calibri"/>
                <a:cs typeface="Calibri"/>
              </a:rPr>
              <a:t>	</a:t>
            </a:r>
            <a:r>
              <a:rPr lang="fr-FR" sz="1600" u="sng" dirty="0" smtClean="0">
                <a:latin typeface="Calibri"/>
                <a:cs typeface="Calibri"/>
                <a:hlinkClick r:id="rId3"/>
              </a:rPr>
              <a:t>corentin.laithier</a:t>
            </a:r>
            <a:r>
              <a:rPr lang="fr-FR" sz="1600" u="sng" dirty="0">
                <a:latin typeface="Calibri"/>
                <a:cs typeface="Calibri"/>
                <a:hlinkClick r:id="rId3"/>
              </a:rPr>
              <a:t>@ensc.fr</a:t>
            </a:r>
            <a:endParaRPr lang="fr-FR" sz="1600" dirty="0">
              <a:latin typeface="Calibri"/>
              <a:cs typeface="Calibri"/>
            </a:endParaRPr>
          </a:p>
          <a:p>
            <a:pPr lvl="1">
              <a:tabLst>
                <a:tab pos="2598738" algn="l"/>
              </a:tabLst>
            </a:pPr>
            <a:r>
              <a:rPr lang="fr-FR" sz="1600" dirty="0" smtClean="0">
                <a:latin typeface="Calibri"/>
                <a:cs typeface="Calibri"/>
              </a:rPr>
              <a:t>Christophe Fernandez	</a:t>
            </a:r>
            <a:r>
              <a:rPr lang="fr-FR" sz="1600" u="sng" dirty="0" smtClean="0">
                <a:latin typeface="Calibri"/>
                <a:cs typeface="Calibri"/>
                <a:hlinkClick r:id="rId4"/>
              </a:rPr>
              <a:t>christophe.fernandez</a:t>
            </a:r>
            <a:r>
              <a:rPr lang="fr-FR" sz="1600" u="sng" dirty="0">
                <a:latin typeface="Calibri"/>
                <a:cs typeface="Calibri"/>
                <a:hlinkClick r:id="rId4"/>
              </a:rPr>
              <a:t>@inra.bordeaux.fr</a:t>
            </a:r>
            <a:endParaRPr lang="fr-FR" sz="1600" u="sng" dirty="0">
              <a:latin typeface="Calibri"/>
              <a:cs typeface="Calibri"/>
            </a:endParaRPr>
          </a:p>
          <a:p>
            <a:pPr lvl="1">
              <a:tabLst>
                <a:tab pos="2598738" algn="l"/>
              </a:tabLst>
            </a:pPr>
            <a:r>
              <a:rPr lang="fr-FR" sz="1600" dirty="0" smtClean="0">
                <a:latin typeface="Calibri"/>
                <a:cs typeface="Calibri"/>
              </a:rPr>
              <a:t>Rudy Valette	</a:t>
            </a:r>
            <a:r>
              <a:rPr lang="fr-FR" sz="1600" u="sng" dirty="0" smtClean="0">
                <a:latin typeface="Calibri"/>
                <a:cs typeface="Calibri"/>
                <a:hlinkClick r:id="rId5"/>
              </a:rPr>
              <a:t>rudy.valette</a:t>
            </a:r>
            <a:r>
              <a:rPr lang="fr-FR" sz="1600" u="sng" dirty="0">
                <a:latin typeface="Calibri"/>
                <a:cs typeface="Calibri"/>
                <a:hlinkClick r:id="rId5"/>
              </a:rPr>
              <a:t>@mines-</a:t>
            </a:r>
            <a:r>
              <a:rPr lang="fr-FR" sz="1600" u="sng" dirty="0" smtClean="0">
                <a:latin typeface="Calibri"/>
                <a:cs typeface="Calibri"/>
                <a:hlinkClick r:id="rId5"/>
              </a:rPr>
              <a:t>paristech.fr</a:t>
            </a:r>
            <a:endParaRPr lang="fr-FR" sz="1600" u="sng" dirty="0" smtClean="0">
              <a:latin typeface="Calibri"/>
              <a:cs typeface="Calibri"/>
            </a:endParaRPr>
          </a:p>
          <a:p>
            <a:pPr marL="402336" lvl="1" indent="0">
              <a:buNone/>
            </a:pPr>
            <a:endParaRPr lang="fr-FR" sz="1800" u="sng" dirty="0" smtClean="0">
              <a:latin typeface="Calibri"/>
              <a:cs typeface="Calibri"/>
            </a:endParaRPr>
          </a:p>
          <a:p>
            <a:pPr marL="585216" indent="-457200"/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En cas de problèmes, contactez 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par 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téléphone 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ou 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par 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mail :</a:t>
            </a:r>
          </a:p>
          <a:p>
            <a:pPr marL="625475" lvl="1" indent="-223838">
              <a:tabLst>
                <a:tab pos="2598738" algn="l"/>
              </a:tabLst>
            </a:pPr>
            <a:r>
              <a:rPr lang="fr-FR" sz="1600" dirty="0" smtClean="0">
                <a:solidFill>
                  <a:srgbClr val="000000"/>
                </a:solidFill>
                <a:latin typeface="Calibri"/>
                <a:cs typeface="Calibri"/>
              </a:rPr>
              <a:t>Corentin </a:t>
            </a:r>
            <a:r>
              <a:rPr lang="fr-FR" sz="1600" dirty="0" err="1" smtClean="0">
                <a:solidFill>
                  <a:srgbClr val="000000"/>
                </a:solidFill>
                <a:latin typeface="Calibri"/>
                <a:cs typeface="Calibri"/>
              </a:rPr>
              <a:t>Laithier</a:t>
            </a:r>
            <a:r>
              <a:rPr lang="fr-FR" sz="1600" dirty="0">
                <a:solidFill>
                  <a:srgbClr val="000000"/>
                </a:solidFill>
                <a:latin typeface="Calibri"/>
                <a:cs typeface="Calibri"/>
              </a:rPr>
              <a:t>	</a:t>
            </a:r>
            <a:r>
              <a:rPr lang="fr-FR" sz="1600" dirty="0" smtClean="0">
                <a:solidFill>
                  <a:srgbClr val="000000"/>
                </a:solidFill>
                <a:latin typeface="Calibri"/>
                <a:cs typeface="Calibri"/>
              </a:rPr>
              <a:t>06 50 48 65 83 / </a:t>
            </a:r>
            <a:r>
              <a:rPr lang="fr-FR" sz="1600" u="sng" dirty="0">
                <a:latin typeface="Calibri"/>
                <a:cs typeface="Calibri"/>
                <a:hlinkClick r:id="rId3"/>
              </a:rPr>
              <a:t>corentin.laithier@</a:t>
            </a:r>
            <a:r>
              <a:rPr lang="fr-FR" sz="1600" u="sng" dirty="0" smtClean="0">
                <a:latin typeface="Calibri"/>
                <a:cs typeface="Calibri"/>
                <a:hlinkClick r:id="rId3"/>
              </a:rPr>
              <a:t>ensc.fr</a:t>
            </a:r>
            <a:endParaRPr lang="fr-FR" sz="1600" u="sng" dirty="0" smtClean="0">
              <a:latin typeface="Calibri"/>
              <a:cs typeface="Calibri"/>
            </a:endParaRPr>
          </a:p>
          <a:p>
            <a:pPr marL="625475" lvl="1" indent="-223838">
              <a:tabLst>
                <a:tab pos="2598738" algn="l"/>
              </a:tabLst>
            </a:pPr>
            <a:r>
              <a:rPr lang="fr-FR" sz="1600" dirty="0" smtClean="0">
                <a:solidFill>
                  <a:srgbClr val="000000"/>
                </a:solidFill>
                <a:latin typeface="Calibri"/>
                <a:cs typeface="Calibri"/>
              </a:rPr>
              <a:t>Christophe Fernandez</a:t>
            </a:r>
            <a:r>
              <a:rPr lang="fr-FR" sz="1600" dirty="0">
                <a:solidFill>
                  <a:srgbClr val="000000"/>
                </a:solidFill>
                <a:latin typeface="Calibri"/>
                <a:cs typeface="Calibri"/>
              </a:rPr>
              <a:t>	06 98 97 94 20 / </a:t>
            </a:r>
            <a:r>
              <a:rPr lang="fr-FR" sz="1600" u="sng" dirty="0">
                <a:latin typeface="Calibri"/>
                <a:cs typeface="Calibri"/>
                <a:hlinkClick r:id="rId4"/>
              </a:rPr>
              <a:t>christophe.fernandez@inra.bordeaux.fr</a:t>
            </a:r>
            <a:endParaRPr lang="fr-FR" sz="1600" u="sng" dirty="0">
              <a:latin typeface="Calibri"/>
              <a:cs typeface="Calibri"/>
            </a:endParaRPr>
          </a:p>
          <a:p>
            <a:pPr marL="625475" lvl="1" indent="-223838">
              <a:tabLst>
                <a:tab pos="2598738" algn="l"/>
              </a:tabLst>
            </a:pPr>
            <a:r>
              <a:rPr lang="fr-FR" sz="1600" dirty="0" smtClean="0">
                <a:solidFill>
                  <a:srgbClr val="000000"/>
                </a:solidFill>
                <a:latin typeface="Calibri"/>
                <a:cs typeface="Calibri"/>
              </a:rPr>
              <a:t>Amadou Ndiaye</a:t>
            </a:r>
            <a:r>
              <a:rPr lang="fr-FR" sz="1600" dirty="0">
                <a:solidFill>
                  <a:srgbClr val="000000"/>
                </a:solidFill>
                <a:latin typeface="Calibri"/>
                <a:cs typeface="Calibri"/>
              </a:rPr>
              <a:t>	</a:t>
            </a:r>
            <a:r>
              <a:rPr lang="fr-FR" sz="1600" dirty="0" smtClean="0">
                <a:solidFill>
                  <a:srgbClr val="000000"/>
                </a:solidFill>
                <a:latin typeface="Calibri"/>
                <a:cs typeface="Calibri"/>
              </a:rPr>
              <a:t>06 60 53 77 06 </a:t>
            </a:r>
            <a:r>
              <a:rPr lang="fr-FR" sz="1600" dirty="0">
                <a:solidFill>
                  <a:srgbClr val="000000"/>
                </a:solidFill>
                <a:latin typeface="Calibri"/>
                <a:cs typeface="Calibri"/>
              </a:rPr>
              <a:t>/ </a:t>
            </a:r>
            <a:r>
              <a:rPr lang="fr-FR" sz="1600" u="sng" dirty="0" smtClean="0">
                <a:latin typeface="Calibri"/>
                <a:cs typeface="Calibri"/>
                <a:hlinkClick r:id="rId4"/>
              </a:rPr>
              <a:t>amadou.ndiaye@inra.bordeaux.fr</a:t>
            </a:r>
            <a:endParaRPr lang="fr-FR" sz="1600" u="sng" dirty="0">
              <a:latin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0E17A-13A5-414C-929C-118B98CF9C8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025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Consignes dédiées au sujet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25475" lvl="1" indent="-223838"/>
            <a:endParaRPr lang="fr-FR" sz="1700" dirty="0">
              <a:latin typeface="Calibri"/>
              <a:cs typeface="Calibri"/>
            </a:endParaRPr>
          </a:p>
          <a:p>
            <a:r>
              <a:rPr lang="fr-FR" sz="1700" dirty="0">
                <a:latin typeface="Calibri"/>
                <a:cs typeface="Calibri"/>
              </a:rPr>
              <a:t>Les QCM, les tests de </a:t>
            </a:r>
            <a:r>
              <a:rPr lang="fr-FR" sz="1700" dirty="0" smtClean="0">
                <a:latin typeface="Calibri"/>
                <a:cs typeface="Calibri"/>
              </a:rPr>
              <a:t>désorientation</a:t>
            </a:r>
            <a:r>
              <a:rPr lang="fr-FR" sz="1600" dirty="0">
                <a:latin typeface="Calibri"/>
                <a:cs typeface="Calibri"/>
              </a:rPr>
              <a:t> et de charge cognitive</a:t>
            </a:r>
            <a:r>
              <a:rPr lang="fr-FR" sz="1700" dirty="0" smtClean="0">
                <a:latin typeface="Calibri"/>
                <a:cs typeface="Calibri"/>
              </a:rPr>
              <a:t> </a:t>
            </a:r>
            <a:r>
              <a:rPr lang="fr-FR" sz="1700" dirty="0">
                <a:latin typeface="Calibri"/>
                <a:cs typeface="Calibri"/>
              </a:rPr>
              <a:t>et </a:t>
            </a:r>
            <a:r>
              <a:rPr lang="fr-FR" sz="1700" dirty="0" smtClean="0">
                <a:latin typeface="Calibri"/>
                <a:cs typeface="Calibri"/>
              </a:rPr>
              <a:t>la fiche d'information </a:t>
            </a:r>
            <a:r>
              <a:rPr lang="fr-FR" sz="1700" dirty="0">
                <a:latin typeface="Calibri"/>
                <a:cs typeface="Calibri"/>
              </a:rPr>
              <a:t>seront remplis </a:t>
            </a:r>
            <a:r>
              <a:rPr lang="fr-FR" sz="1700" dirty="0" smtClean="0">
                <a:latin typeface="Calibri"/>
                <a:cs typeface="Calibri"/>
              </a:rPr>
              <a:t>sur papiers</a:t>
            </a:r>
          </a:p>
          <a:p>
            <a:endParaRPr lang="fr-FR" sz="17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fr-FR" sz="1700" b="1" dirty="0" smtClean="0">
                <a:solidFill>
                  <a:srgbClr val="000000"/>
                </a:solidFill>
                <a:latin typeface="Calibri"/>
                <a:cs typeface="Calibri"/>
              </a:rPr>
              <a:t>Fiche d’information :</a:t>
            </a:r>
          </a:p>
          <a:p>
            <a:pPr lvl="1"/>
            <a:r>
              <a:rPr lang="fr-FR" sz="1700" dirty="0" smtClean="0">
                <a:solidFill>
                  <a:srgbClr val="000000"/>
                </a:solidFill>
                <a:latin typeface="Calibri"/>
                <a:cs typeface="Calibri"/>
              </a:rPr>
              <a:t>Remplir la fiche entièrement</a:t>
            </a:r>
          </a:p>
          <a:p>
            <a:pPr marL="402336" lvl="1" indent="0">
              <a:buNone/>
            </a:pPr>
            <a:endParaRPr lang="fr-FR" sz="17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fr-FR" sz="1700" b="1" dirty="0" smtClean="0">
                <a:latin typeface="Calibri"/>
                <a:cs typeface="Calibri"/>
              </a:rPr>
              <a:t>Questionnaire </a:t>
            </a:r>
            <a:r>
              <a:rPr lang="fr-FR" sz="1700" b="1" dirty="0">
                <a:latin typeface="Calibri"/>
                <a:cs typeface="Calibri"/>
              </a:rPr>
              <a:t>à choix multiple :</a:t>
            </a:r>
          </a:p>
          <a:p>
            <a:pPr lvl="1"/>
            <a:r>
              <a:rPr lang="fr-FR" sz="1600" dirty="0">
                <a:solidFill>
                  <a:srgbClr val="000000"/>
                </a:solidFill>
                <a:latin typeface="Calibri"/>
                <a:cs typeface="Calibri"/>
              </a:rPr>
              <a:t>Une réponse par question</a:t>
            </a:r>
          </a:p>
          <a:p>
            <a:pPr marL="82296" indent="0">
              <a:buNone/>
            </a:pPr>
            <a:endParaRPr lang="fr-FR" sz="1700" b="1" dirty="0">
              <a:solidFill>
                <a:srgbClr val="FF0000"/>
              </a:solidFill>
              <a:latin typeface="Calibri"/>
              <a:cs typeface="Calibri"/>
            </a:endParaRPr>
          </a:p>
          <a:p>
            <a:r>
              <a:rPr lang="fr-FR" sz="1700" b="1" dirty="0" smtClean="0">
                <a:latin typeface="Calibri"/>
                <a:cs typeface="Calibri"/>
              </a:rPr>
              <a:t>Tests </a:t>
            </a:r>
            <a:r>
              <a:rPr lang="fr-FR" sz="1700" b="1" dirty="0">
                <a:latin typeface="Calibri"/>
                <a:cs typeface="Calibri"/>
              </a:rPr>
              <a:t>de désorientation et de charge </a:t>
            </a:r>
            <a:r>
              <a:rPr lang="fr-FR" sz="1700" b="1" dirty="0" smtClean="0">
                <a:latin typeface="Calibri"/>
                <a:cs typeface="Calibri"/>
              </a:rPr>
              <a:t>cognitive :</a:t>
            </a:r>
          </a:p>
          <a:p>
            <a:pPr lvl="1"/>
            <a:r>
              <a:rPr lang="fr-FR" sz="1600" dirty="0" smtClean="0">
                <a:solidFill>
                  <a:srgbClr val="000000"/>
                </a:solidFill>
                <a:latin typeface="Calibri"/>
                <a:cs typeface="Calibri"/>
              </a:rPr>
              <a:t>Répondre </a:t>
            </a:r>
            <a:r>
              <a:rPr lang="fr-FR" sz="1600" dirty="0">
                <a:solidFill>
                  <a:srgbClr val="000000"/>
                </a:solidFill>
                <a:latin typeface="Calibri"/>
                <a:cs typeface="Calibri"/>
              </a:rPr>
              <a:t>à toutes les questions </a:t>
            </a:r>
          </a:p>
          <a:p>
            <a:pPr marL="82296" indent="0">
              <a:buNone/>
            </a:pPr>
            <a:endParaRPr lang="fr-FR" sz="1700" dirty="0" smtClean="0">
              <a:latin typeface="Calibri"/>
              <a:cs typeface="Calibri"/>
            </a:endParaRPr>
          </a:p>
          <a:p>
            <a:r>
              <a:rPr lang="fr-FR" sz="1700" b="1" dirty="0" smtClean="0">
                <a:latin typeface="Calibri"/>
                <a:cs typeface="Calibri"/>
              </a:rPr>
              <a:t>Navigation libre :</a:t>
            </a:r>
          </a:p>
          <a:p>
            <a:pPr lvl="1"/>
            <a:r>
              <a:rPr lang="fr-FR" sz="1600" dirty="0" smtClean="0">
                <a:latin typeface="Calibri"/>
                <a:cs typeface="Calibri"/>
              </a:rPr>
              <a:t>La navigation dans le livre de </a:t>
            </a:r>
            <a:r>
              <a:rPr lang="fr-FR" sz="1600" dirty="0">
                <a:latin typeface="Calibri"/>
                <a:cs typeface="Calibri"/>
              </a:rPr>
              <a:t>connaissances est totalement libre</a:t>
            </a:r>
          </a:p>
          <a:p>
            <a:pPr marL="402336" lvl="1" indent="0">
              <a:lnSpc>
                <a:spcPct val="70000"/>
              </a:lnSpc>
              <a:buNone/>
            </a:pPr>
            <a:r>
              <a:rPr lang="fr-FR" sz="1600" dirty="0" smtClean="0">
                <a:latin typeface="Calibri"/>
                <a:cs typeface="Calibri"/>
              </a:rPr>
              <a:t>	Adresse du site : </a:t>
            </a:r>
            <a:r>
              <a:rPr lang="de-DE" sz="1600" dirty="0" smtClean="0">
                <a:latin typeface="Calibri"/>
                <a:cs typeface="Calibri"/>
                <a:hlinkClick r:id="rId2"/>
              </a:rPr>
              <a:t>http</a:t>
            </a:r>
            <a:r>
              <a:rPr lang="de-DE" sz="1600" dirty="0">
                <a:latin typeface="Calibri"/>
                <a:cs typeface="Calibri"/>
                <a:hlinkClick r:id="rId2"/>
              </a:rPr>
              <a:t>://147.210.201.248/Rheologie/</a:t>
            </a:r>
            <a:endParaRPr lang="de-DE" sz="1600" dirty="0">
              <a:latin typeface="Calibri"/>
              <a:cs typeface="Calibri"/>
            </a:endParaRPr>
          </a:p>
          <a:p>
            <a:pPr marL="82296" indent="0">
              <a:lnSpc>
                <a:spcPct val="50000"/>
              </a:lnSpc>
              <a:buNone/>
            </a:pPr>
            <a:r>
              <a:rPr lang="fr-FR" sz="1700" dirty="0" smtClean="0">
                <a:latin typeface="Calibri"/>
                <a:cs typeface="Calibri"/>
              </a:rPr>
              <a:t>	Identifiant</a:t>
            </a:r>
            <a:r>
              <a:rPr lang="fr-FR" sz="1700" dirty="0">
                <a:latin typeface="Calibri"/>
                <a:cs typeface="Calibri"/>
              </a:rPr>
              <a:t> : </a:t>
            </a:r>
            <a:r>
              <a:rPr lang="fr-FR" sz="1700" dirty="0" err="1">
                <a:latin typeface="Calibri"/>
                <a:cs typeface="Calibri"/>
              </a:rPr>
              <a:t>rheologie</a:t>
            </a:r>
            <a:endParaRPr lang="fr-FR" sz="1700" dirty="0">
              <a:latin typeface="Calibri"/>
              <a:cs typeface="Calibri"/>
            </a:endParaRPr>
          </a:p>
          <a:p>
            <a:pPr marL="82296" indent="0">
              <a:lnSpc>
                <a:spcPct val="60000"/>
              </a:lnSpc>
              <a:buNone/>
            </a:pPr>
            <a:r>
              <a:rPr lang="fr-FR" sz="1700" dirty="0" smtClean="0">
                <a:latin typeface="Calibri"/>
                <a:cs typeface="Calibri"/>
              </a:rPr>
              <a:t>	Mot </a:t>
            </a:r>
            <a:r>
              <a:rPr lang="fr-FR" sz="1700" dirty="0">
                <a:latin typeface="Calibri"/>
                <a:cs typeface="Calibri"/>
              </a:rPr>
              <a:t>de passe : </a:t>
            </a:r>
            <a:r>
              <a:rPr lang="fr-FR" sz="1700" dirty="0" smtClean="0">
                <a:latin typeface="Calibri"/>
                <a:cs typeface="Calibri"/>
              </a:rPr>
              <a:t>rheo2013</a:t>
            </a:r>
          </a:p>
          <a:p>
            <a:pPr marL="82296" indent="0">
              <a:lnSpc>
                <a:spcPct val="60000"/>
              </a:lnSpc>
              <a:buNone/>
            </a:pPr>
            <a:endParaRPr lang="fr-FR" sz="1700" dirty="0">
              <a:latin typeface="Calibri"/>
              <a:cs typeface="Calibri"/>
            </a:endParaRPr>
          </a:p>
          <a:p>
            <a:pPr marL="402336" lvl="1" indent="0">
              <a:buNone/>
            </a:pPr>
            <a:endParaRPr lang="fr-FR" sz="1700" dirty="0" smtClean="0">
              <a:latin typeface="Calibri"/>
              <a:cs typeface="Calibri"/>
            </a:endParaRPr>
          </a:p>
          <a:p>
            <a:r>
              <a:rPr lang="fr-FR" sz="1700" b="1" dirty="0" smtClean="0">
                <a:latin typeface="Calibri"/>
                <a:cs typeface="Calibri"/>
              </a:rPr>
              <a:t>Fiche de remarques :</a:t>
            </a:r>
          </a:p>
          <a:p>
            <a:pPr lvl="1"/>
            <a:r>
              <a:rPr lang="fr-FR" sz="1600" dirty="0" smtClean="0">
                <a:solidFill>
                  <a:srgbClr val="000000"/>
                </a:solidFill>
                <a:latin typeface="Calibri"/>
                <a:cs typeface="Calibri"/>
              </a:rPr>
              <a:t>Le </a:t>
            </a:r>
            <a:r>
              <a:rPr lang="fr-FR" sz="1600" dirty="0">
                <a:solidFill>
                  <a:srgbClr val="000000"/>
                </a:solidFill>
                <a:latin typeface="Calibri"/>
                <a:cs typeface="Calibri"/>
              </a:rPr>
              <a:t>remplissage de la fiche est facultative</a:t>
            </a:r>
          </a:p>
          <a:p>
            <a:pPr marL="402336" lvl="1" indent="0">
              <a:buNone/>
            </a:pPr>
            <a:endParaRPr lang="fr-FR" dirty="0">
              <a:latin typeface="Calibri"/>
              <a:cs typeface="Calibri"/>
            </a:endParaRPr>
          </a:p>
          <a:p>
            <a:pPr marL="402336" lvl="1" indent="0">
              <a:buNone/>
            </a:pPr>
            <a:endParaRPr lang="fr-FR" u="sng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0E17A-13A5-414C-929C-118B98CF9C8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14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6247911"/>
              </p:ext>
            </p:extLst>
          </p:nvPr>
        </p:nvGraphicFramePr>
        <p:xfrm>
          <a:off x="1128279" y="26097"/>
          <a:ext cx="2683575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 8" descr="Capture d’écran 2014-07-17 à 14.56.2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319" y="2206604"/>
            <a:ext cx="326729" cy="399660"/>
          </a:xfrm>
          <a:prstGeom prst="rect">
            <a:avLst/>
          </a:prstGeom>
        </p:spPr>
      </p:pic>
      <p:pic>
        <p:nvPicPr>
          <p:cNvPr id="10" name="Image 9" descr="Capture d’écran 2014-07-17 à 14.56.2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319" y="3638121"/>
            <a:ext cx="326729" cy="399660"/>
          </a:xfrm>
          <a:prstGeom prst="rect">
            <a:avLst/>
          </a:prstGeom>
        </p:spPr>
      </p:pic>
      <p:pic>
        <p:nvPicPr>
          <p:cNvPr id="11" name="Image 10" descr="Capture d’écran 2014-07-17 à 14.59.2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319" y="6476467"/>
            <a:ext cx="326729" cy="326729"/>
          </a:xfrm>
          <a:prstGeom prst="rect">
            <a:avLst/>
          </a:prstGeom>
        </p:spPr>
      </p:pic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0E17A-13A5-414C-929C-118B98CF9C85}" type="slidenum">
              <a:rPr lang="fr-FR" smtClean="0"/>
              <a:t>5</a:t>
            </a:fld>
            <a:endParaRPr lang="fr-FR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4436041" y="2293810"/>
            <a:ext cx="3412372" cy="21929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108000">
            <a:sp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lnSpc>
                <a:spcPct val="70000"/>
              </a:lnSpc>
              <a:buNone/>
            </a:pPr>
            <a:r>
              <a:rPr lang="fr-FR" sz="1100" dirty="0" smtClean="0">
                <a:latin typeface="Calibri"/>
                <a:cs typeface="Calibri"/>
              </a:rPr>
              <a:t>Laisser le sujet </a:t>
            </a:r>
            <a:r>
              <a:rPr lang="fr-FR" sz="1100" b="1" i="1" dirty="0" smtClean="0">
                <a:latin typeface="Calibri"/>
                <a:cs typeface="Calibri"/>
              </a:rPr>
              <a:t>naviguer librement pendant 25 minutes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4468680" y="1543938"/>
            <a:ext cx="1989002" cy="2616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smtClean="0">
                <a:latin typeface="Calibri"/>
                <a:cs typeface="Calibri"/>
              </a:rPr>
              <a:t>Faire passer le</a:t>
            </a:r>
            <a:r>
              <a:rPr lang="fr-FR" sz="1100" b="1" dirty="0" smtClean="0">
                <a:latin typeface="Calibri"/>
                <a:cs typeface="Calibri"/>
              </a:rPr>
              <a:t> </a:t>
            </a:r>
            <a:r>
              <a:rPr lang="fr-FR" sz="1100" b="1" i="1" dirty="0" smtClean="0">
                <a:latin typeface="Calibri"/>
                <a:cs typeface="Calibri"/>
              </a:rPr>
              <a:t>pré-test QCM_1</a:t>
            </a:r>
            <a:endParaRPr lang="fr-FR" sz="1100" b="1" i="1" dirty="0">
              <a:latin typeface="Calibri"/>
              <a:cs typeface="Calibri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468680" y="3005282"/>
            <a:ext cx="3821134" cy="2616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>
                <a:latin typeface="Calibri"/>
                <a:cs typeface="Calibri"/>
              </a:rPr>
              <a:t>Faire </a:t>
            </a:r>
            <a:r>
              <a:rPr lang="fr-FR" sz="1100" dirty="0" smtClean="0">
                <a:latin typeface="Calibri"/>
                <a:cs typeface="Calibri"/>
              </a:rPr>
              <a:t>passer le test de charge cognitive et désorientation </a:t>
            </a:r>
            <a:r>
              <a:rPr lang="fr-FR" sz="1100" b="1" i="1" dirty="0" smtClean="0">
                <a:latin typeface="Calibri"/>
                <a:cs typeface="Calibri"/>
              </a:rPr>
              <a:t>test_1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468680" y="5751058"/>
            <a:ext cx="3363296" cy="4308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smtClean="0">
                <a:latin typeface="Calibri"/>
                <a:cs typeface="Calibri"/>
              </a:rPr>
              <a:t>Recueillir l'</a:t>
            </a:r>
            <a:r>
              <a:rPr lang="fr-FR" sz="1100" b="1" i="1" dirty="0" smtClean="0">
                <a:latin typeface="Calibri"/>
                <a:cs typeface="Calibri"/>
              </a:rPr>
              <a:t>avis du sujet sur le le livre de connaissances</a:t>
            </a:r>
          </a:p>
          <a:p>
            <a:r>
              <a:rPr lang="fr-FR" sz="1100" b="1" i="1" dirty="0" smtClean="0">
                <a:latin typeface="Calibri"/>
                <a:cs typeface="Calibri"/>
              </a:rPr>
              <a:t>et éventuellement sur le test</a:t>
            </a:r>
            <a:endParaRPr lang="fr-FR" sz="1100" b="1" i="1" dirty="0">
              <a:latin typeface="Calibri"/>
              <a:cs typeface="Calibri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468680" y="882115"/>
            <a:ext cx="2226291" cy="2616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smtClean="0">
                <a:latin typeface="Calibri"/>
                <a:cs typeface="Calibri"/>
              </a:rPr>
              <a:t>Faire remplir la </a:t>
            </a:r>
            <a:r>
              <a:rPr lang="fr-FR" sz="1100" b="1" i="1" dirty="0" smtClean="0">
                <a:latin typeface="Calibri"/>
                <a:cs typeface="Calibri"/>
              </a:rPr>
              <a:t>fiche d'information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4468680" y="5101034"/>
            <a:ext cx="1989002" cy="2616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>
                <a:latin typeface="Calibri"/>
                <a:cs typeface="Calibri"/>
              </a:rPr>
              <a:t>Faire passer le</a:t>
            </a:r>
            <a:r>
              <a:rPr lang="fr-FR" sz="1100" b="1" dirty="0">
                <a:latin typeface="Calibri"/>
                <a:cs typeface="Calibri"/>
              </a:rPr>
              <a:t> </a:t>
            </a:r>
            <a:r>
              <a:rPr lang="fr-FR" sz="1100" b="1" i="1" dirty="0">
                <a:latin typeface="Calibri"/>
                <a:cs typeface="Calibri"/>
              </a:rPr>
              <a:t>pré-test </a:t>
            </a:r>
            <a:r>
              <a:rPr lang="fr-FR" sz="1100" b="1" i="1" dirty="0" smtClean="0">
                <a:latin typeface="Calibri"/>
                <a:cs typeface="Calibri"/>
              </a:rPr>
              <a:t>QCM_2</a:t>
            </a:r>
            <a:endParaRPr lang="fr-FR" sz="1100" b="1" i="1" dirty="0">
              <a:latin typeface="Calibri"/>
              <a:cs typeface="Calibri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468680" y="4404934"/>
            <a:ext cx="3849631" cy="2616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>
                <a:latin typeface="Calibri"/>
                <a:cs typeface="Calibri"/>
              </a:rPr>
              <a:t>Faire passer le test de charge cognitive et désorientation </a:t>
            </a:r>
            <a:r>
              <a:rPr lang="fr-FR" sz="1100" b="1" i="1" dirty="0" smtClean="0">
                <a:latin typeface="Calibri"/>
                <a:cs typeface="Calibri"/>
              </a:rPr>
              <a:t>test_2</a:t>
            </a:r>
            <a:endParaRPr lang="fr-FR" sz="1100" b="1" i="1" dirty="0">
              <a:latin typeface="Calibri"/>
              <a:cs typeface="Calibri"/>
            </a:endParaRPr>
          </a:p>
        </p:txBody>
      </p:sp>
      <p:cxnSp>
        <p:nvCxnSpPr>
          <p:cNvPr id="6" name="Connecteur droit avec flèche 5"/>
          <p:cNvCxnSpPr>
            <a:endCxn id="16" idx="1"/>
          </p:cNvCxnSpPr>
          <p:nvPr/>
        </p:nvCxnSpPr>
        <p:spPr>
          <a:xfrm>
            <a:off x="3559319" y="1012920"/>
            <a:ext cx="9093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3559319" y="1679340"/>
            <a:ext cx="9093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3886048" y="2403456"/>
            <a:ext cx="549993" cy="29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3559319" y="3130688"/>
            <a:ext cx="9106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3559319" y="4536681"/>
            <a:ext cx="9106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endCxn id="13" idx="1"/>
          </p:cNvCxnSpPr>
          <p:nvPr/>
        </p:nvCxnSpPr>
        <p:spPr>
          <a:xfrm>
            <a:off x="3559319" y="5966502"/>
            <a:ext cx="9093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3559319" y="5232120"/>
            <a:ext cx="9093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contenu 2"/>
          <p:cNvSpPr txBox="1">
            <a:spLocks/>
          </p:cNvSpPr>
          <p:nvPr/>
        </p:nvSpPr>
        <p:spPr>
          <a:xfrm>
            <a:off x="4436041" y="3724003"/>
            <a:ext cx="3412372" cy="21929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108000">
            <a:sp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lnSpc>
                <a:spcPct val="70000"/>
              </a:lnSpc>
              <a:buNone/>
            </a:pPr>
            <a:r>
              <a:rPr lang="fr-FR" sz="1100" dirty="0" smtClean="0">
                <a:latin typeface="Calibri"/>
                <a:cs typeface="Calibri"/>
              </a:rPr>
              <a:t>Laisser le sujet </a:t>
            </a:r>
            <a:r>
              <a:rPr lang="fr-FR" sz="1100" b="1" i="1" dirty="0" smtClean="0">
                <a:latin typeface="Calibri"/>
                <a:cs typeface="Calibri"/>
              </a:rPr>
              <a:t>naviguer librement pendant 25 minutes</a:t>
            </a:r>
          </a:p>
        </p:txBody>
      </p:sp>
      <p:cxnSp>
        <p:nvCxnSpPr>
          <p:cNvPr id="26" name="Connecteur droit avec flèche 25"/>
          <p:cNvCxnSpPr>
            <a:stCxn id="10" idx="3"/>
            <a:endCxn id="25" idx="1"/>
          </p:cNvCxnSpPr>
          <p:nvPr/>
        </p:nvCxnSpPr>
        <p:spPr>
          <a:xfrm flipV="1">
            <a:off x="3886048" y="3833649"/>
            <a:ext cx="549993" cy="43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Espace réservé du contenu 2"/>
          <p:cNvSpPr txBox="1">
            <a:spLocks/>
          </p:cNvSpPr>
          <p:nvPr/>
        </p:nvSpPr>
        <p:spPr>
          <a:xfrm>
            <a:off x="4434209" y="6423761"/>
            <a:ext cx="3309623" cy="4147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108000">
            <a:sp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lnSpc>
                <a:spcPct val="70000"/>
              </a:lnSpc>
              <a:buNone/>
            </a:pPr>
            <a:r>
              <a:rPr lang="fr-FR" sz="1100" dirty="0" smtClean="0">
                <a:latin typeface="Calibri"/>
                <a:cs typeface="Calibri"/>
              </a:rPr>
              <a:t>Saisir les réponses aux tests dans les</a:t>
            </a:r>
            <a:r>
              <a:rPr lang="fr-FR" sz="1100" b="1" i="1" dirty="0" smtClean="0">
                <a:latin typeface="Calibri"/>
                <a:cs typeface="Calibri"/>
              </a:rPr>
              <a:t> documents Word</a:t>
            </a:r>
          </a:p>
          <a:p>
            <a:pPr marL="82296" indent="0" algn="ctr">
              <a:lnSpc>
                <a:spcPct val="70000"/>
              </a:lnSpc>
              <a:buNone/>
            </a:pPr>
            <a:r>
              <a:rPr lang="fr-FR" sz="1100" dirty="0" smtClean="0">
                <a:latin typeface="Calibri"/>
                <a:cs typeface="Calibri"/>
              </a:rPr>
              <a:t> correspondants et nous les renvoyer</a:t>
            </a:r>
          </a:p>
        </p:txBody>
      </p:sp>
      <p:cxnSp>
        <p:nvCxnSpPr>
          <p:cNvPr id="30" name="Connecteur droit avec flèche 29"/>
          <p:cNvCxnSpPr>
            <a:stCxn id="11" idx="3"/>
            <a:endCxn id="29" idx="1"/>
          </p:cNvCxnSpPr>
          <p:nvPr/>
        </p:nvCxnSpPr>
        <p:spPr>
          <a:xfrm flipV="1">
            <a:off x="3886048" y="6631126"/>
            <a:ext cx="548161" cy="87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4468680" y="155284"/>
            <a:ext cx="3776895" cy="2616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smtClean="0">
                <a:latin typeface="Calibri"/>
                <a:cs typeface="Calibri"/>
              </a:rPr>
              <a:t>Informer le sujet </a:t>
            </a:r>
            <a:r>
              <a:rPr lang="fr-FR" sz="1100" b="1" i="1" dirty="0" smtClean="0">
                <a:latin typeface="Calibri"/>
                <a:cs typeface="Calibri"/>
              </a:rPr>
              <a:t>du déroulement et des consignes à respecter</a:t>
            </a:r>
          </a:p>
        </p:txBody>
      </p:sp>
      <p:cxnSp>
        <p:nvCxnSpPr>
          <p:cNvPr id="33" name="Connecteur droit avec flèche 32"/>
          <p:cNvCxnSpPr>
            <a:endCxn id="32" idx="1"/>
          </p:cNvCxnSpPr>
          <p:nvPr/>
        </p:nvCxnSpPr>
        <p:spPr>
          <a:xfrm>
            <a:off x="3559319" y="286089"/>
            <a:ext cx="9093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012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435608" y="1443789"/>
            <a:ext cx="7498080" cy="796289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fr-FR" sz="4400" dirty="0" smtClean="0"/>
              <a:t>Merci pour votre participation</a:t>
            </a:r>
          </a:p>
          <a:p>
            <a:pPr marL="82296" indent="0" algn="ctr">
              <a:buNone/>
            </a:pPr>
            <a:endParaRPr lang="fr-FR" sz="4400" dirty="0" smtClean="0"/>
          </a:p>
        </p:txBody>
      </p:sp>
      <p:pic>
        <p:nvPicPr>
          <p:cNvPr id="3" name="Image 2" descr="Logo_INRA_2013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108" y="3373814"/>
            <a:ext cx="2143607" cy="888966"/>
          </a:xfrm>
          <a:prstGeom prst="rect">
            <a:avLst/>
          </a:prstGeom>
        </p:spPr>
      </p:pic>
      <p:pic>
        <p:nvPicPr>
          <p:cNvPr id="4" name="Image 3" descr="Logo_I2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335" y="3373814"/>
            <a:ext cx="1925767" cy="973091"/>
          </a:xfrm>
          <a:prstGeom prst="rect">
            <a:avLst/>
          </a:prstGeom>
        </p:spPr>
      </p:pic>
      <p:pic>
        <p:nvPicPr>
          <p:cNvPr id="6" name="Image 5" descr="Logo_cemef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720" y="3407605"/>
            <a:ext cx="1828545" cy="855175"/>
          </a:xfrm>
          <a:prstGeom prst="rect">
            <a:avLst/>
          </a:prstGeom>
        </p:spPr>
      </p:pic>
      <p:pic>
        <p:nvPicPr>
          <p:cNvPr id="7" name="Image 6" descr="110962_logoGF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62" y="3373814"/>
            <a:ext cx="914403" cy="118872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258107" y="4718283"/>
            <a:ext cx="624466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pPr marL="2149475" indent="-2149475"/>
            <a:r>
              <a:rPr lang="fr-FR" dirty="0" smtClean="0"/>
              <a:t>Guy </a:t>
            </a:r>
            <a:r>
              <a:rPr lang="fr-FR" dirty="0" err="1" smtClean="0"/>
              <a:t>Della</a:t>
            </a:r>
            <a:r>
              <a:rPr lang="fr-FR" dirty="0" smtClean="0"/>
              <a:t> Valle	</a:t>
            </a:r>
            <a:r>
              <a:rPr lang="fr-FR" dirty="0">
                <a:latin typeface="Calibri"/>
                <a:cs typeface="Calibri"/>
                <a:hlinkClick r:id="rId7"/>
              </a:rPr>
              <a:t>guy.della-valle@nantes.inra.fr</a:t>
            </a:r>
            <a:endParaRPr lang="fr-FR" dirty="0" smtClean="0"/>
          </a:p>
          <a:p>
            <a:pPr marL="2149475" indent="-2149475"/>
            <a:r>
              <a:rPr lang="fr-FR" dirty="0" smtClean="0"/>
              <a:t>Rudy Valette	</a:t>
            </a:r>
            <a:r>
              <a:rPr lang="fr-FR" u="sng" dirty="0">
                <a:latin typeface="Calibri"/>
                <a:cs typeface="Calibri"/>
                <a:hlinkClick r:id="rId8"/>
              </a:rPr>
              <a:t>rudy.valette@mines-paristech.fr</a:t>
            </a:r>
            <a:endParaRPr lang="fr-FR" dirty="0" smtClean="0"/>
          </a:p>
          <a:p>
            <a:pPr marL="2149475" lvl="1" indent="-2149475"/>
            <a:r>
              <a:rPr lang="fr-FR" dirty="0" smtClean="0"/>
              <a:t>Amadou Ndiaye	</a:t>
            </a:r>
            <a:r>
              <a:rPr lang="fr-FR" u="sng" dirty="0">
                <a:latin typeface="Calibri"/>
                <a:cs typeface="Calibri"/>
                <a:hlinkClick r:id="rId9"/>
              </a:rPr>
              <a:t>amadou.ndiaye@</a:t>
            </a:r>
            <a:r>
              <a:rPr lang="fr-FR" u="sng" dirty="0" smtClean="0">
                <a:latin typeface="Calibri"/>
                <a:cs typeface="Calibri"/>
                <a:hlinkClick r:id="rId9"/>
              </a:rPr>
              <a:t>inra.bordeaux.fr</a:t>
            </a:r>
            <a:endParaRPr lang="fr-FR" dirty="0" smtClean="0"/>
          </a:p>
          <a:p>
            <a:pPr marL="2149475" indent="-2149475"/>
            <a:r>
              <a:rPr lang="fr-FR" dirty="0" smtClean="0"/>
              <a:t>Christophe Fernandez	</a:t>
            </a:r>
            <a:r>
              <a:rPr lang="fr-FR" u="sng" dirty="0">
                <a:latin typeface="Calibri"/>
                <a:cs typeface="Calibri"/>
                <a:hlinkClick r:id="rId9"/>
              </a:rPr>
              <a:t>christophe.fernandez@inra.bordeaux.fr</a:t>
            </a:r>
            <a:endParaRPr lang="fr-FR" dirty="0" smtClean="0"/>
          </a:p>
          <a:p>
            <a:pPr marL="2149475" indent="-2149475"/>
            <a:r>
              <a:rPr lang="fr-FR" dirty="0" smtClean="0"/>
              <a:t>Corentin </a:t>
            </a:r>
            <a:r>
              <a:rPr lang="fr-FR" dirty="0" err="1" smtClean="0"/>
              <a:t>Laithier</a:t>
            </a:r>
            <a:r>
              <a:rPr lang="fr-FR" dirty="0" smtClean="0"/>
              <a:t>	</a:t>
            </a:r>
            <a:r>
              <a:rPr lang="fr-FR" u="sng" dirty="0">
                <a:latin typeface="Calibri"/>
                <a:cs typeface="Calibri"/>
                <a:hlinkClick r:id="rId10"/>
              </a:rPr>
              <a:t>corentin.laithier@ensc.fr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0E17A-13A5-414C-929C-118B98CF9C8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27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628</TotalTime>
  <Words>435</Words>
  <Application>Microsoft Office PowerPoint</Application>
  <PresentationFormat>Affichage à l'écran (4:3)</PresentationFormat>
  <Paragraphs>109</Paragraphs>
  <Slides>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Calibri</vt:lpstr>
      <vt:lpstr>Courier</vt:lpstr>
      <vt:lpstr>Gill Sans MT</vt:lpstr>
      <vt:lpstr>Verdana</vt:lpstr>
      <vt:lpstr>Wingdings</vt:lpstr>
      <vt:lpstr>Wingdings 2</vt:lpstr>
      <vt:lpstr>Solstice</vt:lpstr>
      <vt:lpstr>Protocole de test</vt:lpstr>
      <vt:lpstr>Préambules </vt:lpstr>
      <vt:lpstr>Contacts</vt:lpstr>
      <vt:lpstr>Consignes dédiées au sujet</vt:lpstr>
      <vt:lpstr>Présentation PowerPoint</vt:lpstr>
      <vt:lpstr>Présentation PowerPoint</vt:lpstr>
    </vt:vector>
  </TitlesOfParts>
  <Company>ENSC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Protocole de test</dc:title>
  <dc:creator>Corentin Laithier</dc:creator>
  <cp:lastModifiedBy>Bossard</cp:lastModifiedBy>
  <cp:revision>71</cp:revision>
  <dcterms:created xsi:type="dcterms:W3CDTF">2014-07-07T13:57:18Z</dcterms:created>
  <dcterms:modified xsi:type="dcterms:W3CDTF">2014-07-21T09:49:28Z</dcterms:modified>
</cp:coreProperties>
</file>